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4"/>
  </p:notesMasterIdLst>
  <p:sldIdLst>
    <p:sldId id="256" r:id="rId2"/>
    <p:sldId id="257" r:id="rId3"/>
    <p:sldId id="357" r:id="rId4"/>
    <p:sldId id="261" r:id="rId5"/>
    <p:sldId id="342" r:id="rId6"/>
    <p:sldId id="260" r:id="rId7"/>
    <p:sldId id="345" r:id="rId8"/>
    <p:sldId id="343" r:id="rId9"/>
    <p:sldId id="344" r:id="rId10"/>
    <p:sldId id="347" r:id="rId11"/>
    <p:sldId id="346" r:id="rId12"/>
    <p:sldId id="349" r:id="rId13"/>
    <p:sldId id="350" r:id="rId14"/>
    <p:sldId id="351" r:id="rId15"/>
    <p:sldId id="352" r:id="rId16"/>
    <p:sldId id="353" r:id="rId17"/>
    <p:sldId id="348" r:id="rId18"/>
    <p:sldId id="355" r:id="rId19"/>
    <p:sldId id="356" r:id="rId20"/>
    <p:sldId id="358" r:id="rId21"/>
    <p:sldId id="314" r:id="rId22"/>
    <p:sldId id="315" r:id="rId23"/>
  </p:sldIdLst>
  <p:sldSz cx="9144000" cy="5143500" type="screen16x9"/>
  <p:notesSz cx="6858000" cy="9144000"/>
  <p:embeddedFontLst>
    <p:embeddedFont>
      <p:font typeface="Josefin Sans" pitchFamily="2" charset="0"/>
      <p:regular r:id="rId25"/>
      <p:bold r:id="rId26"/>
      <p:italic r:id="rId27"/>
      <p:boldItalic r:id="rId28"/>
    </p:embeddedFont>
    <p:embeddedFont>
      <p:font typeface="Josefin Sans Medium" panose="020B0604020202020204" charset="0"/>
      <p:regular r:id="rId29"/>
      <p:bold r:id="rId30"/>
      <p:italic r:id="rId31"/>
      <p:boldItalic r:id="rId32"/>
    </p:embeddedFont>
    <p:embeddedFont>
      <p:font typeface="Leckerli One" panose="020B0604020202020204" charset="0"/>
      <p:regular r:id="rId33"/>
    </p:embeddedFont>
    <p:embeddedFont>
      <p:font typeface="Roboto Condensed Light" panose="02000000000000000000" pitchFamily="2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4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466F7F-5697-4C75-8F1D-294BD97A1AFD}">
  <a:tblStyle styleId="{07466F7F-5697-4C75-8F1D-294BD97A1A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2" autoAdjust="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f09cbdd8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f09cbdd8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10f0ca2bee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10f0ca2bee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159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f0e41bc7a4_0_1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f0e41bc7a4_0_1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04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f0e41bc7a4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f0e41bc7a4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602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f0e41bc7a4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f0e41bc7a4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999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f235de037e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f235de037e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534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10f5dff4ee2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10f5dff4ee2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37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10f5dff4ee2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10f5dff4ee2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148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f0e41bc7a4_0_1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f0e41bc7a4_0_1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26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f0e41bc7a4_0_1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f0e41bc7a4_0_1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510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f0e41bc7a4_0_1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f0e41bc7a4_0_1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31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f0a4b8c0b2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f0a4b8c0b2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10f0ca2bee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10f0ca2bee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800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10f5dff4ee2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10f5dff4ee2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" name="Google Shape;4751;gf0e41bc7a4_0_2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2" name="Google Shape;4752;gf0e41bc7a4_0_2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10f0ca2be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9" name="Google Shape;2009;g10f0ca2be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63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f0a4b8c0b2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f0a4b8c0b2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f0e41bc7a4_0_1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f0e41bc7a4_0_1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44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f0a4b8c0b2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f0a4b8c0b2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10f0ca2bee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10f0ca2bee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093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f0e41bc7a4_0_1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f0e41bc7a4_0_1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254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f0e41bc7a4_0_1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f0e41bc7a4_0_1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27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98475" y="866800"/>
            <a:ext cx="4566300" cy="22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41325" y="3374375"/>
            <a:ext cx="4283100" cy="4419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69877" y="3969344"/>
            <a:ext cx="665054" cy="644284"/>
            <a:chOff x="-3147862" y="2777779"/>
            <a:chExt cx="1443885" cy="1398794"/>
          </a:xfrm>
        </p:grpSpPr>
        <p:sp>
          <p:nvSpPr>
            <p:cNvPr id="12" name="Google Shape;12;p2"/>
            <p:cNvSpPr/>
            <p:nvPr/>
          </p:nvSpPr>
          <p:spPr>
            <a:xfrm>
              <a:off x="-1847269" y="3944460"/>
              <a:ext cx="32986" cy="232113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956114" y="3245137"/>
              <a:ext cx="252137" cy="736640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983132" y="3828452"/>
              <a:ext cx="48723" cy="348120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3147862" y="2777779"/>
              <a:ext cx="379643" cy="110654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368646" y="3900074"/>
              <a:ext cx="38736" cy="276498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500441" y="3065729"/>
              <a:ext cx="300860" cy="878773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809550" y="1471025"/>
            <a:ext cx="28860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5"/>
          <p:cNvSpPr txBox="1">
            <a:spLocks noGrp="1"/>
          </p:cNvSpPr>
          <p:nvPr>
            <p:ph type="subTitle" idx="1"/>
          </p:nvPr>
        </p:nvSpPr>
        <p:spPr>
          <a:xfrm>
            <a:off x="809550" y="2636425"/>
            <a:ext cx="28860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5"/>
          <p:cNvSpPr/>
          <p:nvPr/>
        </p:nvSpPr>
        <p:spPr>
          <a:xfrm>
            <a:off x="-132529" y="33125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5"/>
          <p:cNvSpPr/>
          <p:nvPr/>
        </p:nvSpPr>
        <p:spPr>
          <a:xfrm>
            <a:off x="971804" y="812973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5"/>
          <p:cNvSpPr/>
          <p:nvPr/>
        </p:nvSpPr>
        <p:spPr>
          <a:xfrm>
            <a:off x="7516295" y="399285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5"/>
          <p:cNvSpPr/>
          <p:nvPr/>
        </p:nvSpPr>
        <p:spPr>
          <a:xfrm>
            <a:off x="7010318" y="89258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8386071" y="1001176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2209718" y="38613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25"/>
          <p:cNvGrpSpPr/>
          <p:nvPr/>
        </p:nvGrpSpPr>
        <p:grpSpPr>
          <a:xfrm>
            <a:off x="8585167" y="4184609"/>
            <a:ext cx="116139" cy="429024"/>
            <a:chOff x="8680417" y="4184609"/>
            <a:chExt cx="116139" cy="429024"/>
          </a:xfrm>
        </p:grpSpPr>
        <p:sp>
          <p:nvSpPr>
            <p:cNvPr id="305" name="Google Shape;305;p25"/>
            <p:cNvSpPr/>
            <p:nvPr/>
          </p:nvSpPr>
          <p:spPr>
            <a:xfrm>
              <a:off x="8730551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8680417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 txBox="1">
            <a:spLocks noGrp="1"/>
          </p:cNvSpPr>
          <p:nvPr>
            <p:ph type="title"/>
          </p:nvPr>
        </p:nvSpPr>
        <p:spPr>
          <a:xfrm>
            <a:off x="4210050" y="1591800"/>
            <a:ext cx="42201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subTitle" idx="1"/>
          </p:nvPr>
        </p:nvSpPr>
        <p:spPr>
          <a:xfrm>
            <a:off x="4448175" y="2749800"/>
            <a:ext cx="39816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6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6"/>
          <p:cNvSpPr/>
          <p:nvPr/>
        </p:nvSpPr>
        <p:spPr>
          <a:xfrm>
            <a:off x="-132529" y="33125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"/>
          <p:cNvSpPr/>
          <p:nvPr/>
        </p:nvSpPr>
        <p:spPr>
          <a:xfrm>
            <a:off x="5058254" y="704373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6"/>
          <p:cNvSpPr/>
          <p:nvPr/>
        </p:nvSpPr>
        <p:spPr>
          <a:xfrm>
            <a:off x="7487720" y="191485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6"/>
          <p:cNvSpPr/>
          <p:nvPr/>
        </p:nvSpPr>
        <p:spPr>
          <a:xfrm>
            <a:off x="8386071" y="1001176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"/>
          <p:cNvSpPr/>
          <p:nvPr/>
        </p:nvSpPr>
        <p:spPr>
          <a:xfrm>
            <a:off x="1325043" y="89258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6"/>
          <p:cNvSpPr/>
          <p:nvPr/>
        </p:nvSpPr>
        <p:spPr>
          <a:xfrm>
            <a:off x="2296595" y="399285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BLANK_15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8"/>
          <p:cNvSpPr txBox="1">
            <a:spLocks noGrp="1"/>
          </p:cNvSpPr>
          <p:nvPr>
            <p:ph type="title"/>
          </p:nvPr>
        </p:nvSpPr>
        <p:spPr>
          <a:xfrm>
            <a:off x="7140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8"/>
          <p:cNvSpPr txBox="1">
            <a:spLocks noGrp="1"/>
          </p:cNvSpPr>
          <p:nvPr>
            <p:ph type="subTitle" idx="1"/>
          </p:nvPr>
        </p:nvSpPr>
        <p:spPr>
          <a:xfrm>
            <a:off x="5970750" y="2950701"/>
            <a:ext cx="23118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8"/>
          <p:cNvSpPr txBox="1">
            <a:spLocks noGrp="1"/>
          </p:cNvSpPr>
          <p:nvPr>
            <p:ph type="title" idx="2"/>
          </p:nvPr>
        </p:nvSpPr>
        <p:spPr>
          <a:xfrm>
            <a:off x="5970751" y="2500401"/>
            <a:ext cx="23118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9" name="Google Shape;329;p28"/>
          <p:cNvSpPr/>
          <p:nvPr/>
        </p:nvSpPr>
        <p:spPr>
          <a:xfrm>
            <a:off x="321245" y="262010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8"/>
          <p:cNvSpPr/>
          <p:nvPr/>
        </p:nvSpPr>
        <p:spPr>
          <a:xfrm>
            <a:off x="6137159" y="183439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BLANK_2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1"/>
          <p:cNvSpPr txBox="1">
            <a:spLocks noGrp="1"/>
          </p:cNvSpPr>
          <p:nvPr>
            <p:ph type="subTitle" idx="1"/>
          </p:nvPr>
        </p:nvSpPr>
        <p:spPr>
          <a:xfrm>
            <a:off x="1460775" y="1502075"/>
            <a:ext cx="4118400" cy="19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31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1"/>
          <p:cNvSpPr/>
          <p:nvPr/>
        </p:nvSpPr>
        <p:spPr>
          <a:xfrm>
            <a:off x="5367868" y="17563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5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8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8"/>
          <p:cNvSpPr txBox="1">
            <a:spLocks noGrp="1"/>
          </p:cNvSpPr>
          <p:nvPr>
            <p:ph type="subTitle" idx="1"/>
          </p:nvPr>
        </p:nvSpPr>
        <p:spPr>
          <a:xfrm>
            <a:off x="2355300" y="1055575"/>
            <a:ext cx="4433400" cy="17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38"/>
          <p:cNvSpPr txBox="1">
            <a:spLocks noGrp="1"/>
          </p:cNvSpPr>
          <p:nvPr>
            <p:ph type="title"/>
          </p:nvPr>
        </p:nvSpPr>
        <p:spPr>
          <a:xfrm>
            <a:off x="2702701" y="2929875"/>
            <a:ext cx="37386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5" name="Google Shape;425;p38"/>
          <p:cNvSpPr/>
          <p:nvPr/>
        </p:nvSpPr>
        <p:spPr>
          <a:xfrm>
            <a:off x="1704945" y="258610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8"/>
          <p:cNvSpPr/>
          <p:nvPr/>
        </p:nvSpPr>
        <p:spPr>
          <a:xfrm>
            <a:off x="5663659" y="219314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5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5"/>
          <p:cNvSpPr txBox="1">
            <a:spLocks noGrp="1"/>
          </p:cNvSpPr>
          <p:nvPr>
            <p:ph type="subTitle" idx="1"/>
          </p:nvPr>
        </p:nvSpPr>
        <p:spPr>
          <a:xfrm>
            <a:off x="3910900" y="1352550"/>
            <a:ext cx="45189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45"/>
          <p:cNvSpPr txBox="1">
            <a:spLocks noGrp="1"/>
          </p:cNvSpPr>
          <p:nvPr>
            <p:ph type="title"/>
          </p:nvPr>
        </p:nvSpPr>
        <p:spPr>
          <a:xfrm>
            <a:off x="5286300" y="449725"/>
            <a:ext cx="3143400" cy="8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45"/>
          <p:cNvSpPr txBox="1"/>
          <p:nvPr/>
        </p:nvSpPr>
        <p:spPr>
          <a:xfrm>
            <a:off x="4824600" y="3437000"/>
            <a:ext cx="3605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Josefin Sans"/>
                <a:ea typeface="Josefin Sans"/>
                <a:cs typeface="Josefin Sans"/>
                <a:sym typeface="Josefi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Josefin Sans"/>
                <a:ea typeface="Josefin Sans"/>
                <a:cs typeface="Josefin Sans"/>
                <a:sym typeface="Josefi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Josefin Sans"/>
                <a:ea typeface="Josefin Sans"/>
                <a:cs typeface="Josefin Sans"/>
                <a:sym typeface="Josefi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6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9" name="Google Shape;519;p46"/>
          <p:cNvGrpSpPr/>
          <p:nvPr/>
        </p:nvGrpSpPr>
        <p:grpSpPr>
          <a:xfrm>
            <a:off x="8512154" y="4184609"/>
            <a:ext cx="116139" cy="429024"/>
            <a:chOff x="8680417" y="4184609"/>
            <a:chExt cx="116139" cy="429024"/>
          </a:xfrm>
        </p:grpSpPr>
        <p:sp>
          <p:nvSpPr>
            <p:cNvPr id="520" name="Google Shape;520;p46"/>
            <p:cNvSpPr/>
            <p:nvPr/>
          </p:nvSpPr>
          <p:spPr>
            <a:xfrm>
              <a:off x="8730551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8680417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515700" y="4101974"/>
            <a:ext cx="366856" cy="511660"/>
            <a:chOff x="9654905" y="4101974"/>
            <a:chExt cx="366856" cy="511660"/>
          </a:xfrm>
        </p:grpSpPr>
        <p:sp>
          <p:nvSpPr>
            <p:cNvPr id="523" name="Google Shape;523;p46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46"/>
          <p:cNvGrpSpPr/>
          <p:nvPr/>
        </p:nvGrpSpPr>
        <p:grpSpPr>
          <a:xfrm>
            <a:off x="8244952" y="3969344"/>
            <a:ext cx="174871" cy="644291"/>
            <a:chOff x="2298677" y="3969344"/>
            <a:chExt cx="174871" cy="644291"/>
          </a:xfrm>
        </p:grpSpPr>
        <p:sp>
          <p:nvSpPr>
            <p:cNvPr id="528" name="Google Shape;528;p46"/>
            <p:cNvSpPr/>
            <p:nvPr/>
          </p:nvSpPr>
          <p:spPr>
            <a:xfrm>
              <a:off x="2374552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98677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0" name="Google Shape;530;p46"/>
          <p:cNvSpPr/>
          <p:nvPr/>
        </p:nvSpPr>
        <p:spPr>
          <a:xfrm>
            <a:off x="8306621" y="359989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6"/>
          <p:cNvSpPr/>
          <p:nvPr/>
        </p:nvSpPr>
        <p:spPr>
          <a:xfrm>
            <a:off x="-245046" y="1127298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6"/>
          <p:cNvSpPr/>
          <p:nvPr/>
        </p:nvSpPr>
        <p:spPr>
          <a:xfrm>
            <a:off x="1125020" y="399285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6"/>
          <p:cNvSpPr/>
          <p:nvPr/>
        </p:nvSpPr>
        <p:spPr>
          <a:xfrm>
            <a:off x="3762293" y="38613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6"/>
          <p:cNvSpPr/>
          <p:nvPr/>
        </p:nvSpPr>
        <p:spPr>
          <a:xfrm>
            <a:off x="6820970" y="1315510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7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47"/>
          <p:cNvGrpSpPr/>
          <p:nvPr/>
        </p:nvGrpSpPr>
        <p:grpSpPr>
          <a:xfrm>
            <a:off x="8512154" y="4184609"/>
            <a:ext cx="116139" cy="429024"/>
            <a:chOff x="8680417" y="4184609"/>
            <a:chExt cx="116139" cy="429024"/>
          </a:xfrm>
        </p:grpSpPr>
        <p:sp>
          <p:nvSpPr>
            <p:cNvPr id="538" name="Google Shape;538;p47"/>
            <p:cNvSpPr/>
            <p:nvPr/>
          </p:nvSpPr>
          <p:spPr>
            <a:xfrm>
              <a:off x="8730551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7"/>
            <p:cNvSpPr/>
            <p:nvPr/>
          </p:nvSpPr>
          <p:spPr>
            <a:xfrm>
              <a:off x="8680417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47"/>
          <p:cNvGrpSpPr/>
          <p:nvPr/>
        </p:nvGrpSpPr>
        <p:grpSpPr>
          <a:xfrm>
            <a:off x="2372550" y="4101974"/>
            <a:ext cx="366856" cy="511660"/>
            <a:chOff x="9654905" y="4101974"/>
            <a:chExt cx="366856" cy="511660"/>
          </a:xfrm>
        </p:grpSpPr>
        <p:sp>
          <p:nvSpPr>
            <p:cNvPr id="541" name="Google Shape;541;p47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7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7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7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47"/>
          <p:cNvGrpSpPr/>
          <p:nvPr/>
        </p:nvGrpSpPr>
        <p:grpSpPr>
          <a:xfrm>
            <a:off x="8244952" y="3969344"/>
            <a:ext cx="174871" cy="644291"/>
            <a:chOff x="2298677" y="3969344"/>
            <a:chExt cx="174871" cy="644291"/>
          </a:xfrm>
        </p:grpSpPr>
        <p:sp>
          <p:nvSpPr>
            <p:cNvPr id="546" name="Google Shape;546;p47"/>
            <p:cNvSpPr/>
            <p:nvPr/>
          </p:nvSpPr>
          <p:spPr>
            <a:xfrm>
              <a:off x="2374552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7"/>
            <p:cNvSpPr/>
            <p:nvPr/>
          </p:nvSpPr>
          <p:spPr>
            <a:xfrm>
              <a:off x="2298677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548;p47"/>
          <p:cNvSpPr/>
          <p:nvPr/>
        </p:nvSpPr>
        <p:spPr>
          <a:xfrm>
            <a:off x="2372546" y="79855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7"/>
          <p:cNvSpPr/>
          <p:nvPr/>
        </p:nvSpPr>
        <p:spPr>
          <a:xfrm>
            <a:off x="-245046" y="1127298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7"/>
          <p:cNvSpPr/>
          <p:nvPr/>
        </p:nvSpPr>
        <p:spPr>
          <a:xfrm>
            <a:off x="1125020" y="399285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7"/>
          <p:cNvSpPr/>
          <p:nvPr/>
        </p:nvSpPr>
        <p:spPr>
          <a:xfrm>
            <a:off x="8628293" y="140530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7"/>
          <p:cNvSpPr/>
          <p:nvPr/>
        </p:nvSpPr>
        <p:spPr>
          <a:xfrm>
            <a:off x="7287695" y="658785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7"/>
          <p:cNvSpPr/>
          <p:nvPr/>
        </p:nvSpPr>
        <p:spPr>
          <a:xfrm flipH="1">
            <a:off x="4106096" y="252226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7"/>
          <p:cNvSpPr/>
          <p:nvPr/>
        </p:nvSpPr>
        <p:spPr>
          <a:xfrm>
            <a:off x="8575104" y="252223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47"/>
          <p:cNvGrpSpPr/>
          <p:nvPr/>
        </p:nvGrpSpPr>
        <p:grpSpPr>
          <a:xfrm>
            <a:off x="1004661" y="3395196"/>
            <a:ext cx="1208116" cy="1209513"/>
            <a:chOff x="-5322679" y="3103438"/>
            <a:chExt cx="2998550" cy="3002017"/>
          </a:xfrm>
        </p:grpSpPr>
        <p:sp>
          <p:nvSpPr>
            <p:cNvPr id="556" name="Google Shape;556;p47"/>
            <p:cNvSpPr/>
            <p:nvPr/>
          </p:nvSpPr>
          <p:spPr>
            <a:xfrm>
              <a:off x="-4969910" y="5629215"/>
              <a:ext cx="2293009" cy="314016"/>
            </a:xfrm>
            <a:custGeom>
              <a:avLst/>
              <a:gdLst/>
              <a:ahLst/>
              <a:cxnLst/>
              <a:rect l="l" t="t" r="r" b="b"/>
              <a:pathLst>
                <a:path w="18460" h="2528" extrusionOk="0">
                  <a:moveTo>
                    <a:pt x="0" y="0"/>
                  </a:moveTo>
                  <a:lnTo>
                    <a:pt x="0" y="2528"/>
                  </a:lnTo>
                  <a:lnTo>
                    <a:pt x="18460" y="2528"/>
                  </a:lnTo>
                  <a:lnTo>
                    <a:pt x="184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7"/>
            <p:cNvSpPr/>
            <p:nvPr/>
          </p:nvSpPr>
          <p:spPr>
            <a:xfrm>
              <a:off x="-5322679" y="5918386"/>
              <a:ext cx="2998550" cy="187068"/>
            </a:xfrm>
            <a:custGeom>
              <a:avLst/>
              <a:gdLst/>
              <a:ahLst/>
              <a:cxnLst/>
              <a:rect l="l" t="t" r="r" b="b"/>
              <a:pathLst>
                <a:path w="24140" h="1506" extrusionOk="0">
                  <a:moveTo>
                    <a:pt x="1" y="1"/>
                  </a:moveTo>
                  <a:lnTo>
                    <a:pt x="1" y="1506"/>
                  </a:lnTo>
                  <a:lnTo>
                    <a:pt x="24140" y="1506"/>
                  </a:lnTo>
                  <a:lnTo>
                    <a:pt x="24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7"/>
            <p:cNvSpPr/>
            <p:nvPr/>
          </p:nvSpPr>
          <p:spPr>
            <a:xfrm>
              <a:off x="-5111018" y="5452831"/>
              <a:ext cx="2575225" cy="187068"/>
            </a:xfrm>
            <a:custGeom>
              <a:avLst/>
              <a:gdLst/>
              <a:ahLst/>
              <a:cxnLst/>
              <a:rect l="l" t="t" r="r" b="b"/>
              <a:pathLst>
                <a:path w="20732" h="1506" extrusionOk="0">
                  <a:moveTo>
                    <a:pt x="0" y="0"/>
                  </a:moveTo>
                  <a:lnTo>
                    <a:pt x="0" y="1505"/>
                  </a:lnTo>
                  <a:lnTo>
                    <a:pt x="20732" y="1505"/>
                  </a:lnTo>
                  <a:lnTo>
                    <a:pt x="20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7"/>
            <p:cNvSpPr/>
            <p:nvPr/>
          </p:nvSpPr>
          <p:spPr>
            <a:xfrm>
              <a:off x="-4856999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7"/>
            <p:cNvSpPr/>
            <p:nvPr/>
          </p:nvSpPr>
          <p:spPr>
            <a:xfrm>
              <a:off x="-4828802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7"/>
            <p:cNvSpPr/>
            <p:nvPr/>
          </p:nvSpPr>
          <p:spPr>
            <a:xfrm>
              <a:off x="-4814642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7"/>
            <p:cNvSpPr/>
            <p:nvPr/>
          </p:nvSpPr>
          <p:spPr>
            <a:xfrm>
              <a:off x="-4264371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7"/>
            <p:cNvSpPr/>
            <p:nvPr/>
          </p:nvSpPr>
          <p:spPr>
            <a:xfrm>
              <a:off x="-4236175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7"/>
            <p:cNvSpPr/>
            <p:nvPr/>
          </p:nvSpPr>
          <p:spPr>
            <a:xfrm>
              <a:off x="-4222014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7"/>
            <p:cNvSpPr/>
            <p:nvPr/>
          </p:nvSpPr>
          <p:spPr>
            <a:xfrm>
              <a:off x="-3671744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7"/>
            <p:cNvSpPr/>
            <p:nvPr/>
          </p:nvSpPr>
          <p:spPr>
            <a:xfrm>
              <a:off x="-3647025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7"/>
            <p:cNvSpPr/>
            <p:nvPr/>
          </p:nvSpPr>
          <p:spPr>
            <a:xfrm>
              <a:off x="-3632989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7"/>
            <p:cNvSpPr/>
            <p:nvPr/>
          </p:nvSpPr>
          <p:spPr>
            <a:xfrm>
              <a:off x="-3079116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7"/>
            <p:cNvSpPr/>
            <p:nvPr/>
          </p:nvSpPr>
          <p:spPr>
            <a:xfrm>
              <a:off x="-3054397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7"/>
            <p:cNvSpPr/>
            <p:nvPr/>
          </p:nvSpPr>
          <p:spPr>
            <a:xfrm>
              <a:off x="-3040361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7"/>
            <p:cNvSpPr/>
            <p:nvPr/>
          </p:nvSpPr>
          <p:spPr>
            <a:xfrm>
              <a:off x="-5096857" y="3604395"/>
              <a:ext cx="2547029" cy="155269"/>
            </a:xfrm>
            <a:custGeom>
              <a:avLst/>
              <a:gdLst/>
              <a:ahLst/>
              <a:cxnLst/>
              <a:rect l="l" t="t" r="r" b="b"/>
              <a:pathLst>
                <a:path w="20505" h="1250" extrusionOk="0">
                  <a:moveTo>
                    <a:pt x="0" y="0"/>
                  </a:moveTo>
                  <a:lnTo>
                    <a:pt x="738" y="1250"/>
                  </a:lnTo>
                  <a:lnTo>
                    <a:pt x="19766" y="1250"/>
                  </a:lnTo>
                  <a:lnTo>
                    <a:pt x="20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7"/>
            <p:cNvSpPr/>
            <p:nvPr/>
          </p:nvSpPr>
          <p:spPr>
            <a:xfrm>
              <a:off x="-5111018" y="3748980"/>
              <a:ext cx="2575225" cy="91795"/>
            </a:xfrm>
            <a:custGeom>
              <a:avLst/>
              <a:gdLst/>
              <a:ahLst/>
              <a:cxnLst/>
              <a:rect l="l" t="t" r="r" b="b"/>
              <a:pathLst>
                <a:path w="20732" h="739" extrusionOk="0">
                  <a:moveTo>
                    <a:pt x="0" y="1"/>
                  </a:moveTo>
                  <a:lnTo>
                    <a:pt x="0" y="739"/>
                  </a:lnTo>
                  <a:lnTo>
                    <a:pt x="20732" y="739"/>
                  </a:lnTo>
                  <a:lnTo>
                    <a:pt x="207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7"/>
            <p:cNvSpPr/>
            <p:nvPr/>
          </p:nvSpPr>
          <p:spPr>
            <a:xfrm>
              <a:off x="-4691297" y="3103438"/>
              <a:ext cx="1746339" cy="497481"/>
            </a:xfrm>
            <a:custGeom>
              <a:avLst/>
              <a:gdLst/>
              <a:ahLst/>
              <a:cxnLst/>
              <a:rect l="l" t="t" r="r" b="b"/>
              <a:pathLst>
                <a:path w="14059" h="4005" extrusionOk="0">
                  <a:moveTo>
                    <a:pt x="7044" y="1"/>
                  </a:moveTo>
                  <a:lnTo>
                    <a:pt x="1" y="4005"/>
                  </a:lnTo>
                  <a:lnTo>
                    <a:pt x="14058" y="4005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7"/>
            <p:cNvSpPr/>
            <p:nvPr/>
          </p:nvSpPr>
          <p:spPr>
            <a:xfrm>
              <a:off x="-4190339" y="3262184"/>
              <a:ext cx="748023" cy="218867"/>
            </a:xfrm>
            <a:custGeom>
              <a:avLst/>
              <a:gdLst/>
              <a:ahLst/>
              <a:cxnLst/>
              <a:rect l="l" t="t" r="r" b="b"/>
              <a:pathLst>
                <a:path w="6022" h="1762" extrusionOk="0">
                  <a:moveTo>
                    <a:pt x="3011" y="0"/>
                  </a:moveTo>
                  <a:lnTo>
                    <a:pt x="1" y="1761"/>
                  </a:lnTo>
                  <a:lnTo>
                    <a:pt x="6021" y="1761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47"/>
          <p:cNvGrpSpPr/>
          <p:nvPr/>
        </p:nvGrpSpPr>
        <p:grpSpPr>
          <a:xfrm>
            <a:off x="626865" y="3969344"/>
            <a:ext cx="174871" cy="644291"/>
            <a:chOff x="2298677" y="3969344"/>
            <a:chExt cx="174871" cy="644291"/>
          </a:xfrm>
        </p:grpSpPr>
        <p:sp>
          <p:nvSpPr>
            <p:cNvPr id="576" name="Google Shape;576;p47"/>
            <p:cNvSpPr/>
            <p:nvPr/>
          </p:nvSpPr>
          <p:spPr>
            <a:xfrm>
              <a:off x="2374552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7"/>
            <p:cNvSpPr/>
            <p:nvPr/>
          </p:nvSpPr>
          <p:spPr>
            <a:xfrm>
              <a:off x="2298677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47"/>
          <p:cNvGrpSpPr/>
          <p:nvPr/>
        </p:nvGrpSpPr>
        <p:grpSpPr>
          <a:xfrm>
            <a:off x="6347542" y="4184609"/>
            <a:ext cx="116139" cy="429024"/>
            <a:chOff x="9905621" y="4184609"/>
            <a:chExt cx="116139" cy="429024"/>
          </a:xfrm>
        </p:grpSpPr>
        <p:sp>
          <p:nvSpPr>
            <p:cNvPr id="579" name="Google Shape;579;p47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7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47"/>
          <p:cNvGrpSpPr/>
          <p:nvPr/>
        </p:nvGrpSpPr>
        <p:grpSpPr>
          <a:xfrm>
            <a:off x="8036492" y="4184609"/>
            <a:ext cx="116139" cy="429024"/>
            <a:chOff x="9905621" y="4184609"/>
            <a:chExt cx="116139" cy="429024"/>
          </a:xfrm>
        </p:grpSpPr>
        <p:sp>
          <p:nvSpPr>
            <p:cNvPr id="582" name="Google Shape;582;p47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7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47"/>
          <p:cNvSpPr/>
          <p:nvPr/>
        </p:nvSpPr>
        <p:spPr>
          <a:xfrm>
            <a:off x="714311" y="682152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790500" y="1743000"/>
            <a:ext cx="4639500" cy="16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725400" y="3586200"/>
            <a:ext cx="4639500" cy="3783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7282200" y="959425"/>
            <a:ext cx="1082700" cy="5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>
            <a:off x="5253610" y="496212"/>
            <a:ext cx="315027" cy="106796"/>
          </a:xfrm>
          <a:custGeom>
            <a:avLst/>
            <a:gdLst/>
            <a:ahLst/>
            <a:cxnLst/>
            <a:rect l="l" t="t" r="r" b="b"/>
            <a:pathLst>
              <a:path w="5112" h="1733" extrusionOk="0">
                <a:moveTo>
                  <a:pt x="2556" y="0"/>
                </a:moveTo>
                <a:cubicBezTo>
                  <a:pt x="1448" y="0"/>
                  <a:pt x="426" y="682"/>
                  <a:pt x="0" y="1733"/>
                </a:cubicBezTo>
                <a:lnTo>
                  <a:pt x="5112" y="1733"/>
                </a:lnTo>
                <a:cubicBezTo>
                  <a:pt x="4714" y="682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714300" y="981625"/>
            <a:ext cx="7715400" cy="3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8298709" y="87090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7350067" y="583264"/>
            <a:ext cx="665119" cy="162813"/>
          </a:xfrm>
          <a:custGeom>
            <a:avLst/>
            <a:gdLst/>
            <a:ahLst/>
            <a:cxnLst/>
            <a:rect l="l" t="t" r="r" b="b"/>
            <a:pathLst>
              <a:path w="10793" h="2642" extrusionOk="0">
                <a:moveTo>
                  <a:pt x="6873" y="1"/>
                </a:moveTo>
                <a:cubicBezTo>
                  <a:pt x="5879" y="1"/>
                  <a:pt x="4942" y="341"/>
                  <a:pt x="4175" y="994"/>
                </a:cubicBezTo>
                <a:cubicBezTo>
                  <a:pt x="3746" y="791"/>
                  <a:pt x="3298" y="696"/>
                  <a:pt x="2857" y="696"/>
                </a:cubicBezTo>
                <a:cubicBezTo>
                  <a:pt x="1636" y="696"/>
                  <a:pt x="481" y="1431"/>
                  <a:pt x="1" y="2642"/>
                </a:cubicBezTo>
                <a:lnTo>
                  <a:pt x="10792" y="2642"/>
                </a:lnTo>
                <a:cubicBezTo>
                  <a:pt x="10139" y="1051"/>
                  <a:pt x="8605" y="1"/>
                  <a:pt x="68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8114618" y="20778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157175" y="2131775"/>
            <a:ext cx="29625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157175" y="2869815"/>
            <a:ext cx="29625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 idx="2"/>
          </p:nvPr>
        </p:nvSpPr>
        <p:spPr>
          <a:xfrm>
            <a:off x="5024325" y="2131775"/>
            <a:ext cx="29625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5024325" y="2869815"/>
            <a:ext cx="29625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337984" y="879341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7651895" y="409835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4891368" y="91915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5"/>
          <p:cNvGrpSpPr/>
          <p:nvPr/>
        </p:nvGrpSpPr>
        <p:grpSpPr>
          <a:xfrm flipH="1">
            <a:off x="860612" y="4101974"/>
            <a:ext cx="366856" cy="511660"/>
            <a:chOff x="9654905" y="4101974"/>
            <a:chExt cx="366856" cy="511660"/>
          </a:xfrm>
        </p:grpSpPr>
        <p:sp>
          <p:nvSpPr>
            <p:cNvPr id="41" name="Google Shape;41;p5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5"/>
          <p:cNvGrpSpPr/>
          <p:nvPr/>
        </p:nvGrpSpPr>
        <p:grpSpPr>
          <a:xfrm flipH="1">
            <a:off x="8337987" y="4101974"/>
            <a:ext cx="366856" cy="511660"/>
            <a:chOff x="9654905" y="4101974"/>
            <a:chExt cx="366856" cy="511660"/>
          </a:xfrm>
        </p:grpSpPr>
        <p:sp>
          <p:nvSpPr>
            <p:cNvPr id="46" name="Google Shape;46;p5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5"/>
          <p:cNvSpPr/>
          <p:nvPr/>
        </p:nvSpPr>
        <p:spPr>
          <a:xfrm>
            <a:off x="4006983" y="339960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439145" y="903560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-305454" y="315741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 flipH="1">
            <a:off x="347450" y="4101974"/>
            <a:ext cx="366856" cy="511660"/>
            <a:chOff x="9654905" y="4101974"/>
            <a:chExt cx="366856" cy="511660"/>
          </a:xfrm>
        </p:grpSpPr>
        <p:sp>
          <p:nvSpPr>
            <p:cNvPr id="54" name="Google Shape;54;p5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2373900" y="1028700"/>
            <a:ext cx="4396200" cy="24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-237266" y="1112066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1184695" y="682147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5539068" y="49530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7973195" y="2559485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1072568" y="215153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"/>
          <p:cNvSpPr/>
          <p:nvPr/>
        </p:nvSpPr>
        <p:spPr>
          <a:xfrm>
            <a:off x="8678134" y="1600191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5364080" y="4101974"/>
            <a:ext cx="366856" cy="511660"/>
            <a:chOff x="5364080" y="4101974"/>
            <a:chExt cx="366856" cy="511660"/>
          </a:xfrm>
        </p:grpSpPr>
        <p:sp>
          <p:nvSpPr>
            <p:cNvPr id="90" name="Google Shape;90;p8"/>
            <p:cNvSpPr/>
            <p:nvPr/>
          </p:nvSpPr>
          <p:spPr>
            <a:xfrm>
              <a:off x="566204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8"/>
            <p:cNvGrpSpPr/>
            <p:nvPr/>
          </p:nvGrpSpPr>
          <p:grpSpPr>
            <a:xfrm>
              <a:off x="5364080" y="4101974"/>
              <a:ext cx="366856" cy="511660"/>
              <a:chOff x="7025642" y="4101974"/>
              <a:chExt cx="366856" cy="511660"/>
            </a:xfrm>
          </p:grpSpPr>
          <p:sp>
            <p:nvSpPr>
              <p:cNvPr id="92" name="Google Shape;92;p8"/>
              <p:cNvSpPr/>
              <p:nvPr/>
            </p:nvSpPr>
            <p:spPr>
              <a:xfrm>
                <a:off x="7086347" y="4486273"/>
                <a:ext cx="17843" cy="12736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482" extrusionOk="0">
                    <a:moveTo>
                      <a:pt x="370" y="0"/>
                    </a:moveTo>
                    <a:cubicBezTo>
                      <a:pt x="171" y="0"/>
                      <a:pt x="0" y="171"/>
                      <a:pt x="0" y="370"/>
                    </a:cubicBezTo>
                    <a:lnTo>
                      <a:pt x="0" y="5112"/>
                    </a:lnTo>
                    <a:cubicBezTo>
                      <a:pt x="0" y="5311"/>
                      <a:pt x="171" y="5481"/>
                      <a:pt x="370" y="5481"/>
                    </a:cubicBezTo>
                    <a:cubicBezTo>
                      <a:pt x="568" y="5481"/>
                      <a:pt x="767" y="5311"/>
                      <a:pt x="767" y="5112"/>
                    </a:cubicBezTo>
                    <a:lnTo>
                      <a:pt x="767" y="370"/>
                    </a:lnTo>
                    <a:cubicBezTo>
                      <a:pt x="767" y="171"/>
                      <a:pt x="568" y="0"/>
                      <a:pt x="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8"/>
              <p:cNvSpPr/>
              <p:nvPr/>
            </p:nvSpPr>
            <p:spPr>
              <a:xfrm>
                <a:off x="7276359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8"/>
              <p:cNvSpPr/>
              <p:nvPr/>
            </p:nvSpPr>
            <p:spPr>
              <a:xfrm>
                <a:off x="7025642" y="4101974"/>
                <a:ext cx="138582" cy="40478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7423" extrusionOk="0">
                    <a:moveTo>
                      <a:pt x="3000" y="0"/>
                    </a:moveTo>
                    <a:cubicBezTo>
                      <a:pt x="2578" y="0"/>
                      <a:pt x="2159" y="270"/>
                      <a:pt x="2102" y="809"/>
                    </a:cubicBezTo>
                    <a:lnTo>
                      <a:pt x="228" y="14498"/>
                    </a:lnTo>
                    <a:cubicBezTo>
                      <a:pt x="1" y="16031"/>
                      <a:pt x="1222" y="17423"/>
                      <a:pt x="2784" y="17423"/>
                    </a:cubicBezTo>
                    <a:lnTo>
                      <a:pt x="2897" y="17423"/>
                    </a:lnTo>
                    <a:cubicBezTo>
                      <a:pt x="4630" y="17423"/>
                      <a:pt x="5964" y="15889"/>
                      <a:pt x="5737" y="14157"/>
                    </a:cubicBezTo>
                    <a:lnTo>
                      <a:pt x="3920" y="809"/>
                    </a:lnTo>
                    <a:cubicBezTo>
                      <a:pt x="3849" y="270"/>
                      <a:pt x="3423" y="0"/>
                      <a:pt x="3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" name="Google Shape;95;p8"/>
          <p:cNvGrpSpPr/>
          <p:nvPr/>
        </p:nvGrpSpPr>
        <p:grpSpPr>
          <a:xfrm>
            <a:off x="3554521" y="4184609"/>
            <a:ext cx="116139" cy="429024"/>
            <a:chOff x="1105534" y="4184609"/>
            <a:chExt cx="116139" cy="429024"/>
          </a:xfrm>
        </p:grpSpPr>
        <p:sp>
          <p:nvSpPr>
            <p:cNvPr id="96" name="Google Shape;96;p8"/>
            <p:cNvSpPr/>
            <p:nvPr/>
          </p:nvSpPr>
          <p:spPr>
            <a:xfrm>
              <a:off x="1155668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1105534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8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14300" y="1036450"/>
            <a:ext cx="40674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714300" y="1987163"/>
            <a:ext cx="3389100" cy="1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452713" y="392913"/>
            <a:ext cx="797325" cy="218025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2622884" y="3935439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 flipH="1">
            <a:off x="347450" y="4101974"/>
            <a:ext cx="366856" cy="511660"/>
            <a:chOff x="9654905" y="4101974"/>
            <a:chExt cx="366856" cy="511660"/>
          </a:xfrm>
        </p:grpSpPr>
        <p:sp>
          <p:nvSpPr>
            <p:cNvPr id="105" name="Google Shape;105;p9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9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 hasCustomPrompt="1"/>
          </p:nvPr>
        </p:nvSpPr>
        <p:spPr>
          <a:xfrm>
            <a:off x="1687448" y="1954330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8" name="Google Shape;148;p14"/>
          <p:cNvSpPr txBox="1">
            <a:spLocks noGrp="1"/>
          </p:cNvSpPr>
          <p:nvPr>
            <p:ph type="subTitle" idx="1"/>
          </p:nvPr>
        </p:nvSpPr>
        <p:spPr>
          <a:xfrm>
            <a:off x="872798" y="3046442"/>
            <a:ext cx="2334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title" idx="2"/>
          </p:nvPr>
        </p:nvSpPr>
        <p:spPr>
          <a:xfrm>
            <a:off x="872798" y="2597492"/>
            <a:ext cx="23340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title" idx="3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title" idx="4" hasCustomPrompt="1"/>
          </p:nvPr>
        </p:nvSpPr>
        <p:spPr>
          <a:xfrm>
            <a:off x="4231134" y="2300429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2" name="Google Shape;152;p14"/>
          <p:cNvSpPr txBox="1">
            <a:spLocks noGrp="1"/>
          </p:cNvSpPr>
          <p:nvPr>
            <p:ph type="subTitle" idx="5"/>
          </p:nvPr>
        </p:nvSpPr>
        <p:spPr>
          <a:xfrm>
            <a:off x="5949698" y="3046442"/>
            <a:ext cx="2334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6"/>
          </p:nvPr>
        </p:nvSpPr>
        <p:spPr>
          <a:xfrm>
            <a:off x="5949698" y="2597492"/>
            <a:ext cx="23340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title" idx="7" hasCustomPrompt="1"/>
          </p:nvPr>
        </p:nvSpPr>
        <p:spPr>
          <a:xfrm>
            <a:off x="6764348" y="1954330"/>
            <a:ext cx="7047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5" name="Google Shape;155;p14"/>
          <p:cNvSpPr txBox="1">
            <a:spLocks noGrp="1"/>
          </p:cNvSpPr>
          <p:nvPr>
            <p:ph type="subTitle" idx="8"/>
          </p:nvPr>
        </p:nvSpPr>
        <p:spPr>
          <a:xfrm>
            <a:off x="3416484" y="3392542"/>
            <a:ext cx="23340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 idx="9"/>
          </p:nvPr>
        </p:nvSpPr>
        <p:spPr>
          <a:xfrm>
            <a:off x="3416484" y="2943591"/>
            <a:ext cx="23340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7" name="Google Shape;157;p14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14"/>
          <p:cNvGrpSpPr/>
          <p:nvPr/>
        </p:nvGrpSpPr>
        <p:grpSpPr>
          <a:xfrm>
            <a:off x="3049625" y="4093049"/>
            <a:ext cx="366856" cy="511660"/>
            <a:chOff x="9654905" y="4101974"/>
            <a:chExt cx="366856" cy="511660"/>
          </a:xfrm>
        </p:grpSpPr>
        <p:sp>
          <p:nvSpPr>
            <p:cNvPr id="159" name="Google Shape;159;p14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1"/>
          </p:nvPr>
        </p:nvSpPr>
        <p:spPr>
          <a:xfrm>
            <a:off x="1606886" y="1696873"/>
            <a:ext cx="30312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title" idx="2"/>
          </p:nvPr>
        </p:nvSpPr>
        <p:spPr>
          <a:xfrm>
            <a:off x="1606886" y="1322824"/>
            <a:ext cx="3031200" cy="3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3"/>
          </p:nvPr>
        </p:nvSpPr>
        <p:spPr>
          <a:xfrm>
            <a:off x="1606886" y="2680909"/>
            <a:ext cx="30312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4"/>
          </p:nvPr>
        </p:nvSpPr>
        <p:spPr>
          <a:xfrm>
            <a:off x="1606886" y="2306834"/>
            <a:ext cx="3031200" cy="3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5"/>
          </p:nvPr>
        </p:nvSpPr>
        <p:spPr>
          <a:xfrm>
            <a:off x="1606886" y="3664945"/>
            <a:ext cx="30312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6"/>
          </p:nvPr>
        </p:nvSpPr>
        <p:spPr>
          <a:xfrm>
            <a:off x="1606886" y="3290870"/>
            <a:ext cx="3031200" cy="3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00" b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6654020" y="199985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■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■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■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60" r:id="rId8"/>
    <p:sldLayoutId id="2147483665" r:id="rId9"/>
    <p:sldLayoutId id="2147483671" r:id="rId10"/>
    <p:sldLayoutId id="2147483672" r:id="rId11"/>
    <p:sldLayoutId id="2147483674" r:id="rId12"/>
    <p:sldLayoutId id="2147483677" r:id="rId13"/>
    <p:sldLayoutId id="2147483684" r:id="rId14"/>
    <p:sldLayoutId id="2147483691" r:id="rId15"/>
    <p:sldLayoutId id="2147483692" r:id="rId16"/>
    <p:sldLayoutId id="214748369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ntrebari-si-raspunsuri.ro/orase-din-italia/" TargetMode="External"/><Relationship Id="rId13" Type="http://schemas.openxmlformats.org/officeDocument/2006/relationships/hyperlink" Target="https://www.scribd.com/doc/93941091/Resursele-Naturale-Ale-Italiei-1" TargetMode="External"/><Relationship Id="rId3" Type="http://schemas.openxmlformats.org/officeDocument/2006/relationships/hyperlink" Target="http://about-italy.weebly.com/industria.html" TargetMode="External"/><Relationship Id="rId7" Type="http://schemas.openxmlformats.org/officeDocument/2006/relationships/hyperlink" Target="https://ro.wikipedia.org/wiki/Italia" TargetMode="External"/><Relationship Id="rId12" Type="http://schemas.openxmlformats.org/officeDocument/2006/relationships/hyperlink" Target="https://ro.history-hub.com/care-sunt-resursele-naturale-majore-ale-italie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referatele.com/referate/geografie/online3/Italia-referatele-com.php" TargetMode="External"/><Relationship Id="rId11" Type="http://schemas.openxmlformats.org/officeDocument/2006/relationships/hyperlink" Target="https://sites.google.com/site/geografiecatalincocoara/hidrografia-italiei" TargetMode="External"/><Relationship Id="rId5" Type="http://schemas.openxmlformats.org/officeDocument/2006/relationships/hyperlink" Target="https://ro.wikipedia.org/wiki/Geografia_Italiei" TargetMode="External"/><Relationship Id="rId10" Type="http://schemas.openxmlformats.org/officeDocument/2006/relationships/hyperlink" Target="http://hikersbay.com/climate-conditions/italy/conditiile-climatice-din-italia.html?lang=ro" TargetMode="External"/><Relationship Id="rId4" Type="http://schemas.openxmlformats.org/officeDocument/2006/relationships/hyperlink" Target="https://www.maria-andrei.ro/cele-mai-frumoase-lacuri-de-vizitat-in-italia/" TargetMode="External"/><Relationship Id="rId9" Type="http://schemas.openxmlformats.org/officeDocument/2006/relationships/hyperlink" Target="https://sites.google.com/site/afterusludus/clima-italiei" TargetMode="External"/><Relationship Id="rId14" Type="http://schemas.openxmlformats.org/officeDocument/2006/relationships/hyperlink" Target="http://about-italy.weebly.com/turismul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3"/>
          <p:cNvSpPr txBox="1">
            <a:spLocks noGrp="1"/>
          </p:cNvSpPr>
          <p:nvPr>
            <p:ph type="ctrTitle"/>
          </p:nvPr>
        </p:nvSpPr>
        <p:spPr>
          <a:xfrm>
            <a:off x="719953" y="1163380"/>
            <a:ext cx="4566300" cy="22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b="0" dirty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rPr>
              <a:t>Italia</a:t>
            </a:r>
            <a:endParaRPr sz="11500" b="1"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00" name="Google Shape;600;p53"/>
          <p:cNvSpPr/>
          <p:nvPr/>
        </p:nvSpPr>
        <p:spPr>
          <a:xfrm>
            <a:off x="4673071" y="702803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3"/>
          <p:cNvSpPr/>
          <p:nvPr/>
        </p:nvSpPr>
        <p:spPr>
          <a:xfrm>
            <a:off x="8133745" y="727035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53"/>
          <p:cNvGrpSpPr/>
          <p:nvPr/>
        </p:nvGrpSpPr>
        <p:grpSpPr>
          <a:xfrm>
            <a:off x="5340902" y="3482797"/>
            <a:ext cx="2221170" cy="1123509"/>
            <a:chOff x="-2554196" y="5102413"/>
            <a:chExt cx="4359509" cy="2205121"/>
          </a:xfrm>
        </p:grpSpPr>
        <p:sp>
          <p:nvSpPr>
            <p:cNvPr id="603" name="Google Shape;603;p53"/>
            <p:cNvSpPr/>
            <p:nvPr/>
          </p:nvSpPr>
          <p:spPr>
            <a:xfrm>
              <a:off x="-1241663" y="5877648"/>
              <a:ext cx="1543645" cy="439325"/>
            </a:xfrm>
            <a:custGeom>
              <a:avLst/>
              <a:gdLst/>
              <a:ahLst/>
              <a:cxnLst/>
              <a:rect l="l" t="t" r="r" b="b"/>
              <a:pathLst>
                <a:path w="25049" h="7129" extrusionOk="0">
                  <a:moveTo>
                    <a:pt x="1" y="1"/>
                  </a:moveTo>
                  <a:lnTo>
                    <a:pt x="1" y="7129"/>
                  </a:lnTo>
                  <a:lnTo>
                    <a:pt x="1619" y="7129"/>
                  </a:lnTo>
                  <a:lnTo>
                    <a:pt x="1619" y="3636"/>
                  </a:lnTo>
                  <a:cubicBezTo>
                    <a:pt x="1619" y="2472"/>
                    <a:pt x="2500" y="1889"/>
                    <a:pt x="3380" y="1889"/>
                  </a:cubicBezTo>
                  <a:cubicBezTo>
                    <a:pt x="4260" y="1889"/>
                    <a:pt x="5141" y="2472"/>
                    <a:pt x="5141" y="3636"/>
                  </a:cubicBezTo>
                  <a:lnTo>
                    <a:pt x="5141" y="7129"/>
                  </a:lnTo>
                  <a:lnTo>
                    <a:pt x="6135" y="7129"/>
                  </a:lnTo>
                  <a:lnTo>
                    <a:pt x="6135" y="3636"/>
                  </a:lnTo>
                  <a:cubicBezTo>
                    <a:pt x="6135" y="2472"/>
                    <a:pt x="7015" y="1889"/>
                    <a:pt x="7896" y="1889"/>
                  </a:cubicBezTo>
                  <a:cubicBezTo>
                    <a:pt x="8776" y="1889"/>
                    <a:pt x="9656" y="2472"/>
                    <a:pt x="9656" y="3636"/>
                  </a:cubicBezTo>
                  <a:lnTo>
                    <a:pt x="9656" y="7129"/>
                  </a:lnTo>
                  <a:lnTo>
                    <a:pt x="10679" y="7129"/>
                  </a:lnTo>
                  <a:lnTo>
                    <a:pt x="10679" y="3636"/>
                  </a:lnTo>
                  <a:cubicBezTo>
                    <a:pt x="10679" y="2472"/>
                    <a:pt x="11552" y="1889"/>
                    <a:pt x="12425" y="1889"/>
                  </a:cubicBezTo>
                  <a:cubicBezTo>
                    <a:pt x="13298" y="1889"/>
                    <a:pt x="14172" y="2472"/>
                    <a:pt x="14172" y="3636"/>
                  </a:cubicBezTo>
                  <a:lnTo>
                    <a:pt x="14172" y="7129"/>
                  </a:lnTo>
                  <a:lnTo>
                    <a:pt x="15194" y="7129"/>
                  </a:lnTo>
                  <a:lnTo>
                    <a:pt x="15194" y="3636"/>
                  </a:lnTo>
                  <a:cubicBezTo>
                    <a:pt x="15194" y="2472"/>
                    <a:pt x="16067" y="1889"/>
                    <a:pt x="16941" y="1889"/>
                  </a:cubicBezTo>
                  <a:cubicBezTo>
                    <a:pt x="17814" y="1889"/>
                    <a:pt x="18687" y="2472"/>
                    <a:pt x="18687" y="3636"/>
                  </a:cubicBezTo>
                  <a:lnTo>
                    <a:pt x="18687" y="7129"/>
                  </a:lnTo>
                  <a:lnTo>
                    <a:pt x="19709" y="7129"/>
                  </a:lnTo>
                  <a:lnTo>
                    <a:pt x="19709" y="3636"/>
                  </a:lnTo>
                  <a:cubicBezTo>
                    <a:pt x="19653" y="2642"/>
                    <a:pt x="20448" y="1790"/>
                    <a:pt x="21442" y="1790"/>
                  </a:cubicBezTo>
                  <a:cubicBezTo>
                    <a:pt x="22436" y="1790"/>
                    <a:pt x="23231" y="2642"/>
                    <a:pt x="23203" y="3636"/>
                  </a:cubicBezTo>
                  <a:lnTo>
                    <a:pt x="23203" y="7129"/>
                  </a:lnTo>
                  <a:lnTo>
                    <a:pt x="25048" y="7129"/>
                  </a:lnTo>
                  <a:lnTo>
                    <a:pt x="25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3"/>
            <p:cNvSpPr/>
            <p:nvPr/>
          </p:nvSpPr>
          <p:spPr>
            <a:xfrm>
              <a:off x="-482145" y="5730674"/>
              <a:ext cx="2287458" cy="1576861"/>
            </a:xfrm>
            <a:custGeom>
              <a:avLst/>
              <a:gdLst/>
              <a:ahLst/>
              <a:cxnLst/>
              <a:rect l="l" t="t" r="r" b="b"/>
              <a:pathLst>
                <a:path w="37119" h="25588" extrusionOk="0">
                  <a:moveTo>
                    <a:pt x="11985" y="0"/>
                  </a:moveTo>
                  <a:lnTo>
                    <a:pt x="1" y="25588"/>
                  </a:lnTo>
                  <a:lnTo>
                    <a:pt x="37118" y="25588"/>
                  </a:lnTo>
                  <a:lnTo>
                    <a:pt x="371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3"/>
            <p:cNvSpPr/>
            <p:nvPr/>
          </p:nvSpPr>
          <p:spPr>
            <a:xfrm>
              <a:off x="830388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2" y="1"/>
                  </a:moveTo>
                  <a:cubicBezTo>
                    <a:pt x="1965" y="1"/>
                    <a:pt x="1949" y="1"/>
                    <a:pt x="1932" y="1"/>
                  </a:cubicBezTo>
                  <a:cubicBezTo>
                    <a:pt x="881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3"/>
            <p:cNvSpPr/>
            <p:nvPr/>
          </p:nvSpPr>
          <p:spPr>
            <a:xfrm>
              <a:off x="113844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2" y="1"/>
                  </a:moveTo>
                  <a:cubicBezTo>
                    <a:pt x="1936" y="1"/>
                    <a:pt x="1919" y="1"/>
                    <a:pt x="1903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2981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3"/>
            <p:cNvSpPr/>
            <p:nvPr/>
          </p:nvSpPr>
          <p:spPr>
            <a:xfrm>
              <a:off x="144465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4" y="1"/>
                  </a:moveTo>
                  <a:cubicBezTo>
                    <a:pt x="1938" y="1"/>
                    <a:pt x="1921" y="1"/>
                    <a:pt x="1904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3"/>
            <p:cNvSpPr/>
            <p:nvPr/>
          </p:nvSpPr>
          <p:spPr>
            <a:xfrm>
              <a:off x="830388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3"/>
            <p:cNvSpPr/>
            <p:nvPr/>
          </p:nvSpPr>
          <p:spPr>
            <a:xfrm>
              <a:off x="1138447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06" y="853"/>
                    <a:pt x="2954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3"/>
            <p:cNvSpPr/>
            <p:nvPr/>
          </p:nvSpPr>
          <p:spPr>
            <a:xfrm>
              <a:off x="1444657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4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54" y="1"/>
                    <a:pt x="1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3"/>
            <p:cNvSpPr/>
            <p:nvPr/>
          </p:nvSpPr>
          <p:spPr>
            <a:xfrm>
              <a:off x="1514662" y="5877648"/>
              <a:ext cx="96320" cy="187340"/>
            </a:xfrm>
            <a:custGeom>
              <a:avLst/>
              <a:gdLst/>
              <a:ahLst/>
              <a:cxnLst/>
              <a:rect l="l" t="t" r="r" b="b"/>
              <a:pathLst>
                <a:path w="1563" h="3040" extrusionOk="0">
                  <a:moveTo>
                    <a:pt x="768" y="1"/>
                  </a:moveTo>
                  <a:cubicBezTo>
                    <a:pt x="342" y="1"/>
                    <a:pt x="1" y="342"/>
                    <a:pt x="1" y="796"/>
                  </a:cubicBezTo>
                  <a:lnTo>
                    <a:pt x="1" y="3040"/>
                  </a:lnTo>
                  <a:lnTo>
                    <a:pt x="1563" y="3040"/>
                  </a:lnTo>
                  <a:lnTo>
                    <a:pt x="1563" y="796"/>
                  </a:lnTo>
                  <a:cubicBezTo>
                    <a:pt x="1563" y="342"/>
                    <a:pt x="1222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3"/>
            <p:cNvSpPr/>
            <p:nvPr/>
          </p:nvSpPr>
          <p:spPr>
            <a:xfrm>
              <a:off x="1101657" y="5877648"/>
              <a:ext cx="96320" cy="187340"/>
            </a:xfrm>
            <a:custGeom>
              <a:avLst/>
              <a:gdLst/>
              <a:ahLst/>
              <a:cxnLst/>
              <a:rect l="l" t="t" r="r" b="b"/>
              <a:pathLst>
                <a:path w="1563" h="3040" extrusionOk="0">
                  <a:moveTo>
                    <a:pt x="768" y="1"/>
                  </a:moveTo>
                  <a:cubicBezTo>
                    <a:pt x="342" y="1"/>
                    <a:pt x="1" y="342"/>
                    <a:pt x="1" y="796"/>
                  </a:cubicBezTo>
                  <a:lnTo>
                    <a:pt x="1" y="3040"/>
                  </a:lnTo>
                  <a:lnTo>
                    <a:pt x="1563" y="3040"/>
                  </a:lnTo>
                  <a:lnTo>
                    <a:pt x="1563" y="796"/>
                  </a:lnTo>
                  <a:cubicBezTo>
                    <a:pt x="1563" y="342"/>
                    <a:pt x="1194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3"/>
            <p:cNvSpPr/>
            <p:nvPr/>
          </p:nvSpPr>
          <p:spPr>
            <a:xfrm>
              <a:off x="686927" y="5877648"/>
              <a:ext cx="98045" cy="187340"/>
            </a:xfrm>
            <a:custGeom>
              <a:avLst/>
              <a:gdLst/>
              <a:ahLst/>
              <a:cxnLst/>
              <a:rect l="l" t="t" r="r" b="b"/>
              <a:pathLst>
                <a:path w="1591" h="3040" extrusionOk="0">
                  <a:moveTo>
                    <a:pt x="795" y="1"/>
                  </a:moveTo>
                  <a:cubicBezTo>
                    <a:pt x="369" y="1"/>
                    <a:pt x="0" y="342"/>
                    <a:pt x="0" y="796"/>
                  </a:cubicBezTo>
                  <a:lnTo>
                    <a:pt x="0" y="3040"/>
                  </a:lnTo>
                  <a:lnTo>
                    <a:pt x="1591" y="3040"/>
                  </a:lnTo>
                  <a:lnTo>
                    <a:pt x="1591" y="796"/>
                  </a:lnTo>
                  <a:cubicBezTo>
                    <a:pt x="1591" y="342"/>
                    <a:pt x="1221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3"/>
            <p:cNvSpPr/>
            <p:nvPr/>
          </p:nvSpPr>
          <p:spPr>
            <a:xfrm>
              <a:off x="-1259164" y="6274940"/>
              <a:ext cx="2024936" cy="481353"/>
            </a:xfrm>
            <a:custGeom>
              <a:avLst/>
              <a:gdLst/>
              <a:ahLst/>
              <a:cxnLst/>
              <a:rect l="l" t="t" r="r" b="b"/>
              <a:pathLst>
                <a:path w="32859" h="7811" extrusionOk="0">
                  <a:moveTo>
                    <a:pt x="1" y="0"/>
                  </a:moveTo>
                  <a:lnTo>
                    <a:pt x="1" y="7810"/>
                  </a:lnTo>
                  <a:lnTo>
                    <a:pt x="32858" y="7810"/>
                  </a:lnTo>
                  <a:lnTo>
                    <a:pt x="291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3"/>
            <p:cNvSpPr/>
            <p:nvPr/>
          </p:nvSpPr>
          <p:spPr>
            <a:xfrm>
              <a:off x="-1259164" y="6826231"/>
              <a:ext cx="2276921" cy="481291"/>
            </a:xfrm>
            <a:custGeom>
              <a:avLst/>
              <a:gdLst/>
              <a:ahLst/>
              <a:cxnLst/>
              <a:rect l="l" t="t" r="r" b="b"/>
              <a:pathLst>
                <a:path w="36948" h="7810" extrusionOk="0">
                  <a:moveTo>
                    <a:pt x="1" y="0"/>
                  </a:moveTo>
                  <a:lnTo>
                    <a:pt x="1" y="7810"/>
                  </a:lnTo>
                  <a:lnTo>
                    <a:pt x="36948" y="7810"/>
                  </a:lnTo>
                  <a:lnTo>
                    <a:pt x="33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3"/>
            <p:cNvSpPr/>
            <p:nvPr/>
          </p:nvSpPr>
          <p:spPr>
            <a:xfrm>
              <a:off x="-1292380" y="6204935"/>
              <a:ext cx="1832358" cy="70068"/>
            </a:xfrm>
            <a:custGeom>
              <a:avLst/>
              <a:gdLst/>
              <a:ahLst/>
              <a:cxnLst/>
              <a:rect l="l" t="t" r="r" b="b"/>
              <a:pathLst>
                <a:path w="29734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29734" y="1136"/>
                  </a:lnTo>
                  <a:lnTo>
                    <a:pt x="29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3"/>
            <p:cNvSpPr/>
            <p:nvPr/>
          </p:nvSpPr>
          <p:spPr>
            <a:xfrm>
              <a:off x="-1292380" y="6756226"/>
              <a:ext cx="2086130" cy="70068"/>
            </a:xfrm>
            <a:custGeom>
              <a:avLst/>
              <a:gdLst/>
              <a:ahLst/>
              <a:cxnLst/>
              <a:rect l="l" t="t" r="r" b="b"/>
              <a:pathLst>
                <a:path w="33852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33852" y="1136"/>
                  </a:lnTo>
                  <a:lnTo>
                    <a:pt x="33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3"/>
            <p:cNvSpPr/>
            <p:nvPr/>
          </p:nvSpPr>
          <p:spPr>
            <a:xfrm>
              <a:off x="-2520919" y="5172418"/>
              <a:ext cx="1274097" cy="481291"/>
            </a:xfrm>
            <a:custGeom>
              <a:avLst/>
              <a:gdLst/>
              <a:ahLst/>
              <a:cxnLst/>
              <a:rect l="l" t="t" r="r" b="b"/>
              <a:pathLst>
                <a:path w="20675" h="7810" extrusionOk="0">
                  <a:moveTo>
                    <a:pt x="0" y="0"/>
                  </a:moveTo>
                  <a:lnTo>
                    <a:pt x="0" y="7810"/>
                  </a:lnTo>
                  <a:lnTo>
                    <a:pt x="20674" y="7810"/>
                  </a:lnTo>
                  <a:lnTo>
                    <a:pt x="17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3"/>
            <p:cNvSpPr/>
            <p:nvPr/>
          </p:nvSpPr>
          <p:spPr>
            <a:xfrm>
              <a:off x="-2520919" y="5723648"/>
              <a:ext cx="1522630" cy="481353"/>
            </a:xfrm>
            <a:custGeom>
              <a:avLst/>
              <a:gdLst/>
              <a:ahLst/>
              <a:cxnLst/>
              <a:rect l="l" t="t" r="r" b="b"/>
              <a:pathLst>
                <a:path w="24708" h="7811" extrusionOk="0">
                  <a:moveTo>
                    <a:pt x="0" y="1"/>
                  </a:moveTo>
                  <a:lnTo>
                    <a:pt x="0" y="7810"/>
                  </a:lnTo>
                  <a:lnTo>
                    <a:pt x="24707" y="7810"/>
                  </a:lnTo>
                  <a:lnTo>
                    <a:pt x="210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3"/>
            <p:cNvSpPr/>
            <p:nvPr/>
          </p:nvSpPr>
          <p:spPr>
            <a:xfrm>
              <a:off x="-2520919" y="6274940"/>
              <a:ext cx="2021362" cy="481353"/>
            </a:xfrm>
            <a:custGeom>
              <a:avLst/>
              <a:gdLst/>
              <a:ahLst/>
              <a:cxnLst/>
              <a:rect l="l" t="t" r="r" b="b"/>
              <a:pathLst>
                <a:path w="32801" h="7811" extrusionOk="0">
                  <a:moveTo>
                    <a:pt x="0" y="0"/>
                  </a:moveTo>
                  <a:lnTo>
                    <a:pt x="0" y="7810"/>
                  </a:lnTo>
                  <a:lnTo>
                    <a:pt x="32801" y="7810"/>
                  </a:lnTo>
                  <a:lnTo>
                    <a:pt x="29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3"/>
            <p:cNvSpPr/>
            <p:nvPr/>
          </p:nvSpPr>
          <p:spPr>
            <a:xfrm>
              <a:off x="-2520919" y="6826231"/>
              <a:ext cx="2276921" cy="481291"/>
            </a:xfrm>
            <a:custGeom>
              <a:avLst/>
              <a:gdLst/>
              <a:ahLst/>
              <a:cxnLst/>
              <a:rect l="l" t="t" r="r" b="b"/>
              <a:pathLst>
                <a:path w="36948" h="7810" extrusionOk="0">
                  <a:moveTo>
                    <a:pt x="0" y="0"/>
                  </a:moveTo>
                  <a:lnTo>
                    <a:pt x="0" y="7810"/>
                  </a:lnTo>
                  <a:lnTo>
                    <a:pt x="36947" y="7810"/>
                  </a:lnTo>
                  <a:lnTo>
                    <a:pt x="33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3"/>
            <p:cNvSpPr/>
            <p:nvPr/>
          </p:nvSpPr>
          <p:spPr>
            <a:xfrm>
              <a:off x="-2554196" y="5102413"/>
              <a:ext cx="1081580" cy="70068"/>
            </a:xfrm>
            <a:custGeom>
              <a:avLst/>
              <a:gdLst/>
              <a:ahLst/>
              <a:cxnLst/>
              <a:rect l="l" t="t" r="r" b="b"/>
              <a:pathLst>
                <a:path w="17551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17551" y="1136"/>
                  </a:lnTo>
                  <a:lnTo>
                    <a:pt x="17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3"/>
            <p:cNvSpPr/>
            <p:nvPr/>
          </p:nvSpPr>
          <p:spPr>
            <a:xfrm>
              <a:off x="-2554196" y="5653643"/>
              <a:ext cx="1330114" cy="70068"/>
            </a:xfrm>
            <a:custGeom>
              <a:avLst/>
              <a:gdLst/>
              <a:ahLst/>
              <a:cxnLst/>
              <a:rect l="l" t="t" r="r" b="b"/>
              <a:pathLst>
                <a:path w="21584" h="1137" extrusionOk="0">
                  <a:moveTo>
                    <a:pt x="0" y="1"/>
                  </a:moveTo>
                  <a:lnTo>
                    <a:pt x="0" y="1137"/>
                  </a:lnTo>
                  <a:lnTo>
                    <a:pt x="21584" y="1137"/>
                  </a:lnTo>
                  <a:lnTo>
                    <a:pt x="215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3"/>
            <p:cNvSpPr/>
            <p:nvPr/>
          </p:nvSpPr>
          <p:spPr>
            <a:xfrm>
              <a:off x="-2554196" y="6204935"/>
              <a:ext cx="1832419" cy="70068"/>
            </a:xfrm>
            <a:custGeom>
              <a:avLst/>
              <a:gdLst/>
              <a:ahLst/>
              <a:cxnLst/>
              <a:rect l="l" t="t" r="r" b="b"/>
              <a:pathLst>
                <a:path w="29735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29734" y="1136"/>
                  </a:lnTo>
                  <a:lnTo>
                    <a:pt x="29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3"/>
            <p:cNvSpPr/>
            <p:nvPr/>
          </p:nvSpPr>
          <p:spPr>
            <a:xfrm>
              <a:off x="-2554196" y="6756226"/>
              <a:ext cx="2084404" cy="70068"/>
            </a:xfrm>
            <a:custGeom>
              <a:avLst/>
              <a:gdLst/>
              <a:ahLst/>
              <a:cxnLst/>
              <a:rect l="l" t="t" r="r" b="b"/>
              <a:pathLst>
                <a:path w="33824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33824" y="1136"/>
                  </a:lnTo>
                  <a:lnTo>
                    <a:pt x="33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3"/>
            <p:cNvSpPr/>
            <p:nvPr/>
          </p:nvSpPr>
          <p:spPr>
            <a:xfrm>
              <a:off x="-2415973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53" y="1"/>
                    <a:pt x="1" y="853"/>
                    <a:pt x="1" y="1904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4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3"/>
            <p:cNvSpPr/>
            <p:nvPr/>
          </p:nvSpPr>
          <p:spPr>
            <a:xfrm>
              <a:off x="-2111426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4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4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3"/>
            <p:cNvSpPr/>
            <p:nvPr/>
          </p:nvSpPr>
          <p:spPr>
            <a:xfrm>
              <a:off x="-1806941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4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4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3"/>
            <p:cNvSpPr/>
            <p:nvPr/>
          </p:nvSpPr>
          <p:spPr>
            <a:xfrm>
              <a:off x="-1502395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4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4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3"/>
            <p:cNvSpPr/>
            <p:nvPr/>
          </p:nvSpPr>
          <p:spPr>
            <a:xfrm>
              <a:off x="-2415973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3"/>
            <p:cNvSpPr/>
            <p:nvPr/>
          </p:nvSpPr>
          <p:spPr>
            <a:xfrm>
              <a:off x="-2111426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3"/>
            <p:cNvSpPr/>
            <p:nvPr/>
          </p:nvSpPr>
          <p:spPr>
            <a:xfrm>
              <a:off x="-1806941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3"/>
            <p:cNvSpPr/>
            <p:nvPr/>
          </p:nvSpPr>
          <p:spPr>
            <a:xfrm>
              <a:off x="-1502395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3"/>
            <p:cNvSpPr/>
            <p:nvPr/>
          </p:nvSpPr>
          <p:spPr>
            <a:xfrm>
              <a:off x="-1197910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3"/>
            <p:cNvSpPr/>
            <p:nvPr/>
          </p:nvSpPr>
          <p:spPr>
            <a:xfrm>
              <a:off x="-2415973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2" y="1"/>
                  </a:moveTo>
                  <a:cubicBezTo>
                    <a:pt x="1965" y="1"/>
                    <a:pt x="1949" y="1"/>
                    <a:pt x="1932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3"/>
            <p:cNvSpPr/>
            <p:nvPr/>
          </p:nvSpPr>
          <p:spPr>
            <a:xfrm>
              <a:off x="-211142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3"/>
            <p:cNvSpPr/>
            <p:nvPr/>
          </p:nvSpPr>
          <p:spPr>
            <a:xfrm>
              <a:off x="-1806941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5" y="1"/>
                    <a:pt x="1948" y="1"/>
                    <a:pt x="1932" y="1"/>
                  </a:cubicBezTo>
                  <a:cubicBezTo>
                    <a:pt x="881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3"/>
            <p:cNvSpPr/>
            <p:nvPr/>
          </p:nvSpPr>
          <p:spPr>
            <a:xfrm>
              <a:off x="-1502395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3"/>
            <p:cNvSpPr/>
            <p:nvPr/>
          </p:nvSpPr>
          <p:spPr>
            <a:xfrm>
              <a:off x="-119439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4" y="1"/>
                  </a:moveTo>
                  <a:cubicBezTo>
                    <a:pt x="1937" y="1"/>
                    <a:pt x="1920" y="1"/>
                    <a:pt x="1903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3"/>
            <p:cNvSpPr/>
            <p:nvPr/>
          </p:nvSpPr>
          <p:spPr>
            <a:xfrm>
              <a:off x="-888125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3"/>
            <p:cNvSpPr/>
            <p:nvPr/>
          </p:nvSpPr>
          <p:spPr>
            <a:xfrm>
              <a:off x="-15664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3" y="1"/>
                  </a:moveTo>
                  <a:cubicBezTo>
                    <a:pt x="1937" y="1"/>
                    <a:pt x="1920" y="1"/>
                    <a:pt x="1904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2982" y="1"/>
                    <a:pt x="1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3"/>
            <p:cNvSpPr/>
            <p:nvPr/>
          </p:nvSpPr>
          <p:spPr>
            <a:xfrm>
              <a:off x="14962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854" y="1"/>
                  </a:moveTo>
                  <a:cubicBezTo>
                    <a:pt x="826" y="1"/>
                    <a:pt x="1" y="870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54" y="1"/>
                  </a:cubicBezTo>
                  <a:cubicBezTo>
                    <a:pt x="1937" y="1"/>
                    <a:pt x="1920" y="1"/>
                    <a:pt x="1904" y="1"/>
                  </a:cubicBezTo>
                  <a:cubicBezTo>
                    <a:pt x="1887" y="1"/>
                    <a:pt x="1871" y="1"/>
                    <a:pt x="1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3"/>
            <p:cNvSpPr/>
            <p:nvPr/>
          </p:nvSpPr>
          <p:spPr>
            <a:xfrm>
              <a:off x="455898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881" y="1"/>
                  </a:moveTo>
                  <a:cubicBezTo>
                    <a:pt x="826" y="1"/>
                    <a:pt x="1" y="870"/>
                    <a:pt x="1" y="1904"/>
                  </a:cubicBezTo>
                  <a:lnTo>
                    <a:pt x="1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ubicBezTo>
                    <a:pt x="1965" y="1"/>
                    <a:pt x="1948" y="1"/>
                    <a:pt x="1932" y="1"/>
                  </a:cubicBezTo>
                  <a:cubicBezTo>
                    <a:pt x="1915" y="1"/>
                    <a:pt x="1898" y="1"/>
                    <a:pt x="1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3"/>
            <p:cNvSpPr/>
            <p:nvPr/>
          </p:nvSpPr>
          <p:spPr>
            <a:xfrm>
              <a:off x="-373625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2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3"/>
            <p:cNvSpPr/>
            <p:nvPr/>
          </p:nvSpPr>
          <p:spPr>
            <a:xfrm>
              <a:off x="-67353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3"/>
            <p:cNvSpPr/>
            <p:nvPr/>
          </p:nvSpPr>
          <p:spPr>
            <a:xfrm>
              <a:off x="238919" y="6402687"/>
              <a:ext cx="236270" cy="353604"/>
            </a:xfrm>
            <a:custGeom>
              <a:avLst/>
              <a:gdLst/>
              <a:ahLst/>
              <a:cxnLst/>
              <a:rect l="l" t="t" r="r" b="b"/>
              <a:pathLst>
                <a:path w="3834" h="5738" extrusionOk="0">
                  <a:moveTo>
                    <a:pt x="1931" y="1"/>
                  </a:moveTo>
                  <a:cubicBezTo>
                    <a:pt x="880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3"/>
            <p:cNvSpPr/>
            <p:nvPr/>
          </p:nvSpPr>
          <p:spPr>
            <a:xfrm>
              <a:off x="-2323167" y="5286177"/>
              <a:ext cx="50779" cy="105071"/>
            </a:xfrm>
            <a:custGeom>
              <a:avLst/>
              <a:gdLst/>
              <a:ahLst/>
              <a:cxnLst/>
              <a:rect l="l" t="t" r="r" b="b"/>
              <a:pathLst>
                <a:path w="824" h="1705" extrusionOk="0">
                  <a:moveTo>
                    <a:pt x="0" y="0"/>
                  </a:moveTo>
                  <a:lnTo>
                    <a:pt x="0" y="1704"/>
                  </a:lnTo>
                  <a:lnTo>
                    <a:pt x="824" y="170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3"/>
            <p:cNvSpPr/>
            <p:nvPr/>
          </p:nvSpPr>
          <p:spPr>
            <a:xfrm>
              <a:off x="-2018682" y="5286177"/>
              <a:ext cx="50841" cy="105071"/>
            </a:xfrm>
            <a:custGeom>
              <a:avLst/>
              <a:gdLst/>
              <a:ahLst/>
              <a:cxnLst/>
              <a:rect l="l" t="t" r="r" b="b"/>
              <a:pathLst>
                <a:path w="825" h="1705" extrusionOk="0">
                  <a:moveTo>
                    <a:pt x="1" y="0"/>
                  </a:moveTo>
                  <a:lnTo>
                    <a:pt x="1" y="1704"/>
                  </a:lnTo>
                  <a:lnTo>
                    <a:pt x="824" y="170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3"/>
            <p:cNvSpPr/>
            <p:nvPr/>
          </p:nvSpPr>
          <p:spPr>
            <a:xfrm>
              <a:off x="-1714197" y="5286177"/>
              <a:ext cx="52566" cy="105071"/>
            </a:xfrm>
            <a:custGeom>
              <a:avLst/>
              <a:gdLst/>
              <a:ahLst/>
              <a:cxnLst/>
              <a:rect l="l" t="t" r="r" b="b"/>
              <a:pathLst>
                <a:path w="853" h="1705" extrusionOk="0">
                  <a:moveTo>
                    <a:pt x="1" y="0"/>
                  </a:moveTo>
                  <a:lnTo>
                    <a:pt x="1" y="1704"/>
                  </a:lnTo>
                  <a:lnTo>
                    <a:pt x="853" y="1704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3"/>
            <p:cNvSpPr/>
            <p:nvPr/>
          </p:nvSpPr>
          <p:spPr>
            <a:xfrm>
              <a:off x="793660" y="6756226"/>
              <a:ext cx="1011636" cy="70068"/>
            </a:xfrm>
            <a:custGeom>
              <a:avLst/>
              <a:gdLst/>
              <a:ahLst/>
              <a:cxnLst/>
              <a:rect l="l" t="t" r="r" b="b"/>
              <a:pathLst>
                <a:path w="16416" h="1137" extrusionOk="0">
                  <a:moveTo>
                    <a:pt x="1" y="0"/>
                  </a:moveTo>
                  <a:lnTo>
                    <a:pt x="1" y="1136"/>
                  </a:lnTo>
                  <a:lnTo>
                    <a:pt x="16415" y="1136"/>
                  </a:lnTo>
                  <a:lnTo>
                    <a:pt x="164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3"/>
            <p:cNvSpPr/>
            <p:nvPr/>
          </p:nvSpPr>
          <p:spPr>
            <a:xfrm>
              <a:off x="539891" y="6204935"/>
              <a:ext cx="1265408" cy="70068"/>
            </a:xfrm>
            <a:custGeom>
              <a:avLst/>
              <a:gdLst/>
              <a:ahLst/>
              <a:cxnLst/>
              <a:rect l="l" t="t" r="r" b="b"/>
              <a:pathLst>
                <a:path w="20534" h="1137" extrusionOk="0">
                  <a:moveTo>
                    <a:pt x="1" y="0"/>
                  </a:moveTo>
                  <a:lnTo>
                    <a:pt x="1" y="1136"/>
                  </a:lnTo>
                  <a:lnTo>
                    <a:pt x="20533" y="1136"/>
                  </a:lnTo>
                  <a:lnTo>
                    <a:pt x="205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2" name="Google Shape;652;p53"/>
            <p:cNvGrpSpPr/>
            <p:nvPr/>
          </p:nvGrpSpPr>
          <p:grpSpPr>
            <a:xfrm>
              <a:off x="-2520919" y="5172418"/>
              <a:ext cx="4326207" cy="1680127"/>
              <a:chOff x="-3795874" y="4446843"/>
              <a:chExt cx="5966359" cy="2317097"/>
            </a:xfrm>
          </p:grpSpPr>
          <p:sp>
            <p:nvSpPr>
              <p:cNvPr id="653" name="Google Shape;653;p53"/>
              <p:cNvSpPr/>
              <p:nvPr/>
            </p:nvSpPr>
            <p:spPr>
              <a:xfrm>
                <a:off x="237104" y="5967352"/>
                <a:ext cx="1933381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2749" h="427" extrusionOk="0">
                    <a:moveTo>
                      <a:pt x="1" y="0"/>
                    </a:moveTo>
                    <a:lnTo>
                      <a:pt x="1" y="426"/>
                    </a:lnTo>
                    <a:lnTo>
                      <a:pt x="22748" y="426"/>
                    </a:lnTo>
                    <a:lnTo>
                      <a:pt x="227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53"/>
              <p:cNvSpPr/>
              <p:nvPr/>
            </p:nvSpPr>
            <p:spPr>
              <a:xfrm>
                <a:off x="237104" y="6727650"/>
                <a:ext cx="1933381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2749" h="427" extrusionOk="0">
                    <a:moveTo>
                      <a:pt x="1" y="0"/>
                    </a:moveTo>
                    <a:lnTo>
                      <a:pt x="1" y="426"/>
                    </a:lnTo>
                    <a:lnTo>
                      <a:pt x="22748" y="426"/>
                    </a:lnTo>
                    <a:lnTo>
                      <a:pt x="227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53"/>
              <p:cNvSpPr/>
              <p:nvPr/>
            </p:nvSpPr>
            <p:spPr>
              <a:xfrm>
                <a:off x="-3795874" y="4446843"/>
                <a:ext cx="146263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7210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17210" y="426"/>
                    </a:lnTo>
                    <a:lnTo>
                      <a:pt x="170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53"/>
              <p:cNvSpPr/>
              <p:nvPr/>
            </p:nvSpPr>
            <p:spPr>
              <a:xfrm>
                <a:off x="-3795874" y="5207055"/>
                <a:ext cx="180538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427" extrusionOk="0">
                    <a:moveTo>
                      <a:pt x="0" y="1"/>
                    </a:moveTo>
                    <a:lnTo>
                      <a:pt x="0" y="427"/>
                    </a:lnTo>
                    <a:lnTo>
                      <a:pt x="21242" y="427"/>
                    </a:lnTo>
                    <a:lnTo>
                      <a:pt x="210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53"/>
              <p:cNvSpPr/>
              <p:nvPr/>
            </p:nvSpPr>
            <p:spPr>
              <a:xfrm>
                <a:off x="-3795874" y="5967352"/>
                <a:ext cx="423824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49869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49869" y="426"/>
                    </a:lnTo>
                    <a:lnTo>
                      <a:pt x="496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53"/>
              <p:cNvSpPr/>
              <p:nvPr/>
            </p:nvSpPr>
            <p:spPr>
              <a:xfrm>
                <a:off x="-3795874" y="6727650"/>
                <a:ext cx="4588220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53987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53986" y="426"/>
                    </a:lnTo>
                    <a:lnTo>
                      <a:pt x="537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53"/>
              <p:cNvSpPr/>
              <p:nvPr/>
            </p:nvSpPr>
            <p:spPr>
              <a:xfrm>
                <a:off x="-3795874" y="4958467"/>
                <a:ext cx="1701620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427" extrusionOk="0">
                    <a:moveTo>
                      <a:pt x="0" y="1"/>
                    </a:moveTo>
                    <a:lnTo>
                      <a:pt x="0" y="427"/>
                    </a:lnTo>
                    <a:lnTo>
                      <a:pt x="20021" y="427"/>
                    </a:lnTo>
                    <a:lnTo>
                      <a:pt x="19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53"/>
              <p:cNvSpPr/>
              <p:nvPr/>
            </p:nvSpPr>
            <p:spPr>
              <a:xfrm>
                <a:off x="-3737998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53"/>
              <p:cNvSpPr/>
              <p:nvPr/>
            </p:nvSpPr>
            <p:spPr>
              <a:xfrm>
                <a:off x="-3651141" y="4994672"/>
                <a:ext cx="3153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53"/>
              <p:cNvSpPr/>
              <p:nvPr/>
            </p:nvSpPr>
            <p:spPr>
              <a:xfrm>
                <a:off x="-3564199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53"/>
              <p:cNvSpPr/>
              <p:nvPr/>
            </p:nvSpPr>
            <p:spPr>
              <a:xfrm>
                <a:off x="-3477342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53"/>
              <p:cNvSpPr/>
              <p:nvPr/>
            </p:nvSpPr>
            <p:spPr>
              <a:xfrm>
                <a:off x="-3392865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53"/>
              <p:cNvSpPr/>
              <p:nvPr/>
            </p:nvSpPr>
            <p:spPr>
              <a:xfrm>
                <a:off x="-3305923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53"/>
              <p:cNvSpPr/>
              <p:nvPr/>
            </p:nvSpPr>
            <p:spPr>
              <a:xfrm>
                <a:off x="-3219067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53"/>
              <p:cNvSpPr/>
              <p:nvPr/>
            </p:nvSpPr>
            <p:spPr>
              <a:xfrm>
                <a:off x="-3132210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53"/>
              <p:cNvSpPr/>
              <p:nvPr/>
            </p:nvSpPr>
            <p:spPr>
              <a:xfrm>
                <a:off x="-3047733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53"/>
              <p:cNvSpPr/>
              <p:nvPr/>
            </p:nvSpPr>
            <p:spPr>
              <a:xfrm>
                <a:off x="-2960791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3"/>
              <p:cNvSpPr/>
              <p:nvPr/>
            </p:nvSpPr>
            <p:spPr>
              <a:xfrm>
                <a:off x="-2873934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3"/>
              <p:cNvSpPr/>
              <p:nvPr/>
            </p:nvSpPr>
            <p:spPr>
              <a:xfrm>
                <a:off x="-2787077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3"/>
              <p:cNvSpPr/>
              <p:nvPr/>
            </p:nvSpPr>
            <p:spPr>
              <a:xfrm>
                <a:off x="-2702600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3"/>
              <p:cNvSpPr/>
              <p:nvPr/>
            </p:nvSpPr>
            <p:spPr>
              <a:xfrm>
                <a:off x="-2615658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3"/>
              <p:cNvSpPr/>
              <p:nvPr/>
            </p:nvSpPr>
            <p:spPr>
              <a:xfrm>
                <a:off x="-2528801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53"/>
              <p:cNvSpPr/>
              <p:nvPr/>
            </p:nvSpPr>
            <p:spPr>
              <a:xfrm>
                <a:off x="-2444324" y="4994672"/>
                <a:ext cx="3382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53"/>
              <p:cNvSpPr/>
              <p:nvPr/>
            </p:nvSpPr>
            <p:spPr>
              <a:xfrm>
                <a:off x="-2357467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3"/>
              <p:cNvSpPr/>
              <p:nvPr/>
            </p:nvSpPr>
            <p:spPr>
              <a:xfrm>
                <a:off x="-2270526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3"/>
              <p:cNvSpPr/>
              <p:nvPr/>
            </p:nvSpPr>
            <p:spPr>
              <a:xfrm>
                <a:off x="-2183669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9" name="Google Shape;679;p53"/>
          <p:cNvSpPr txBox="1">
            <a:spLocks noGrp="1"/>
          </p:cNvSpPr>
          <p:nvPr>
            <p:ph type="subTitle" idx="1"/>
          </p:nvPr>
        </p:nvSpPr>
        <p:spPr>
          <a:xfrm>
            <a:off x="680849" y="3212684"/>
            <a:ext cx="4283100" cy="4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Cervinschi Mario-Andrei</a:t>
            </a:r>
            <a:r>
              <a:rPr lang="ro-RO" sz="1400" dirty="0"/>
              <a:t> – 12H</a:t>
            </a:r>
            <a:endParaRPr sz="1400" dirty="0"/>
          </a:p>
        </p:txBody>
      </p:sp>
      <p:grpSp>
        <p:nvGrpSpPr>
          <p:cNvPr id="680" name="Google Shape;680;p53"/>
          <p:cNvGrpSpPr/>
          <p:nvPr/>
        </p:nvGrpSpPr>
        <p:grpSpPr>
          <a:xfrm>
            <a:off x="7777234" y="1747333"/>
            <a:ext cx="1207785" cy="2983764"/>
            <a:chOff x="-5937100" y="-2486800"/>
            <a:chExt cx="3799259" cy="9382905"/>
          </a:xfrm>
        </p:grpSpPr>
        <p:sp>
          <p:nvSpPr>
            <p:cNvPr id="681" name="Google Shape;681;p53"/>
            <p:cNvSpPr/>
            <p:nvPr/>
          </p:nvSpPr>
          <p:spPr>
            <a:xfrm>
              <a:off x="-5145346" y="-1388597"/>
              <a:ext cx="2950060" cy="1267620"/>
            </a:xfrm>
            <a:custGeom>
              <a:avLst/>
              <a:gdLst/>
              <a:ahLst/>
              <a:cxnLst/>
              <a:rect l="l" t="t" r="r" b="b"/>
              <a:pathLst>
                <a:path w="26242" h="11276" extrusionOk="0">
                  <a:moveTo>
                    <a:pt x="938" y="1"/>
                  </a:moveTo>
                  <a:lnTo>
                    <a:pt x="1" y="8407"/>
                  </a:lnTo>
                  <a:lnTo>
                    <a:pt x="25304" y="11275"/>
                  </a:lnTo>
                  <a:lnTo>
                    <a:pt x="26241" y="2841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3"/>
            <p:cNvSpPr/>
            <p:nvPr/>
          </p:nvSpPr>
          <p:spPr>
            <a:xfrm>
              <a:off x="-5937100" y="5136996"/>
              <a:ext cx="3007505" cy="1759109"/>
            </a:xfrm>
            <a:custGeom>
              <a:avLst/>
              <a:gdLst/>
              <a:ahLst/>
              <a:cxnLst/>
              <a:rect l="l" t="t" r="r" b="b"/>
              <a:pathLst>
                <a:path w="26753" h="15648" extrusionOk="0">
                  <a:moveTo>
                    <a:pt x="1421" y="0"/>
                  </a:moveTo>
                  <a:lnTo>
                    <a:pt x="1" y="12780"/>
                  </a:lnTo>
                  <a:lnTo>
                    <a:pt x="25304" y="15648"/>
                  </a:lnTo>
                  <a:lnTo>
                    <a:pt x="26753" y="286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3"/>
            <p:cNvSpPr/>
            <p:nvPr/>
          </p:nvSpPr>
          <p:spPr>
            <a:xfrm>
              <a:off x="-5761504" y="4048348"/>
              <a:ext cx="2953208" cy="1267507"/>
            </a:xfrm>
            <a:custGeom>
              <a:avLst/>
              <a:gdLst/>
              <a:ahLst/>
              <a:cxnLst/>
              <a:rect l="l" t="t" r="r" b="b"/>
              <a:pathLst>
                <a:path w="26270" h="11275" extrusionOk="0">
                  <a:moveTo>
                    <a:pt x="966" y="0"/>
                  </a:moveTo>
                  <a:lnTo>
                    <a:pt x="1" y="8435"/>
                  </a:lnTo>
                  <a:lnTo>
                    <a:pt x="25333" y="11274"/>
                  </a:lnTo>
                  <a:lnTo>
                    <a:pt x="26270" y="2868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3"/>
            <p:cNvSpPr/>
            <p:nvPr/>
          </p:nvSpPr>
          <p:spPr>
            <a:xfrm>
              <a:off x="-5636946" y="2962847"/>
              <a:ext cx="2949948" cy="1267507"/>
            </a:xfrm>
            <a:custGeom>
              <a:avLst/>
              <a:gdLst/>
              <a:ahLst/>
              <a:cxnLst/>
              <a:rect l="l" t="t" r="r" b="b"/>
              <a:pathLst>
                <a:path w="26241" h="11275" extrusionOk="0">
                  <a:moveTo>
                    <a:pt x="937" y="0"/>
                  </a:moveTo>
                  <a:lnTo>
                    <a:pt x="0" y="8407"/>
                  </a:lnTo>
                  <a:lnTo>
                    <a:pt x="25304" y="11275"/>
                  </a:lnTo>
                  <a:lnTo>
                    <a:pt x="26241" y="284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3"/>
            <p:cNvSpPr/>
            <p:nvPr/>
          </p:nvSpPr>
          <p:spPr>
            <a:xfrm>
              <a:off x="-5515648" y="1874200"/>
              <a:ext cx="2953208" cy="1267507"/>
            </a:xfrm>
            <a:custGeom>
              <a:avLst/>
              <a:gdLst/>
              <a:ahLst/>
              <a:cxnLst/>
              <a:rect l="l" t="t" r="r" b="b"/>
              <a:pathLst>
                <a:path w="26270" h="11275" extrusionOk="0">
                  <a:moveTo>
                    <a:pt x="966" y="0"/>
                  </a:moveTo>
                  <a:lnTo>
                    <a:pt x="0" y="8407"/>
                  </a:lnTo>
                  <a:lnTo>
                    <a:pt x="25332" y="11275"/>
                  </a:lnTo>
                  <a:lnTo>
                    <a:pt x="26269" y="284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3"/>
            <p:cNvSpPr/>
            <p:nvPr/>
          </p:nvSpPr>
          <p:spPr>
            <a:xfrm>
              <a:off x="-5391202" y="785552"/>
              <a:ext cx="2950060" cy="1267507"/>
            </a:xfrm>
            <a:custGeom>
              <a:avLst/>
              <a:gdLst/>
              <a:ahLst/>
              <a:cxnLst/>
              <a:rect l="l" t="t" r="r" b="b"/>
              <a:pathLst>
                <a:path w="26242" h="11275" extrusionOk="0">
                  <a:moveTo>
                    <a:pt x="938" y="0"/>
                  </a:moveTo>
                  <a:lnTo>
                    <a:pt x="1" y="8407"/>
                  </a:lnTo>
                  <a:lnTo>
                    <a:pt x="25304" y="11275"/>
                  </a:lnTo>
                  <a:lnTo>
                    <a:pt x="26242" y="286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3"/>
            <p:cNvSpPr/>
            <p:nvPr/>
          </p:nvSpPr>
          <p:spPr>
            <a:xfrm>
              <a:off x="-5269792" y="-303096"/>
              <a:ext cx="2953208" cy="1267507"/>
            </a:xfrm>
            <a:custGeom>
              <a:avLst/>
              <a:gdLst/>
              <a:ahLst/>
              <a:cxnLst/>
              <a:rect l="l" t="t" r="r" b="b"/>
              <a:pathLst>
                <a:path w="26270" h="11275" extrusionOk="0">
                  <a:moveTo>
                    <a:pt x="966" y="0"/>
                  </a:moveTo>
                  <a:lnTo>
                    <a:pt x="0" y="8435"/>
                  </a:lnTo>
                  <a:lnTo>
                    <a:pt x="25304" y="11275"/>
                  </a:lnTo>
                  <a:lnTo>
                    <a:pt x="26269" y="2869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3"/>
            <p:cNvSpPr/>
            <p:nvPr/>
          </p:nvSpPr>
          <p:spPr>
            <a:xfrm>
              <a:off x="-4509964" y="-2339983"/>
              <a:ext cx="1915594" cy="1072800"/>
            </a:xfrm>
            <a:custGeom>
              <a:avLst/>
              <a:gdLst/>
              <a:ahLst/>
              <a:cxnLst/>
              <a:rect l="l" t="t" r="r" b="b"/>
              <a:pathLst>
                <a:path w="17040" h="9543" extrusionOk="0">
                  <a:moveTo>
                    <a:pt x="852" y="1"/>
                  </a:moveTo>
                  <a:lnTo>
                    <a:pt x="0" y="7697"/>
                  </a:lnTo>
                  <a:lnTo>
                    <a:pt x="16187" y="9543"/>
                  </a:lnTo>
                  <a:lnTo>
                    <a:pt x="17039" y="181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9" name="Google Shape;689;p53"/>
            <p:cNvGrpSpPr/>
            <p:nvPr/>
          </p:nvGrpSpPr>
          <p:grpSpPr>
            <a:xfrm>
              <a:off x="-5688096" y="-2107954"/>
              <a:ext cx="3221428" cy="8978539"/>
              <a:chOff x="-5688096" y="-2107954"/>
              <a:chExt cx="3221428" cy="8978539"/>
            </a:xfrm>
          </p:grpSpPr>
          <p:sp>
            <p:nvSpPr>
              <p:cNvPr id="690" name="Google Shape;690;p53"/>
              <p:cNvSpPr/>
              <p:nvPr/>
            </p:nvSpPr>
            <p:spPr>
              <a:xfrm>
                <a:off x="-5688096" y="5403874"/>
                <a:ext cx="542864" cy="124648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1088" extrusionOk="0">
                    <a:moveTo>
                      <a:pt x="2861" y="0"/>
                    </a:moveTo>
                    <a:cubicBezTo>
                      <a:pt x="1925" y="0"/>
                      <a:pt x="1129" y="706"/>
                      <a:pt x="1023" y="1659"/>
                    </a:cubicBezTo>
                    <a:lnTo>
                      <a:pt x="1" y="10661"/>
                    </a:lnTo>
                    <a:lnTo>
                      <a:pt x="3721" y="11087"/>
                    </a:lnTo>
                    <a:lnTo>
                      <a:pt x="4715" y="2085"/>
                    </a:lnTo>
                    <a:cubicBezTo>
                      <a:pt x="4829" y="1034"/>
                      <a:pt x="4090" y="125"/>
                      <a:pt x="3068" y="12"/>
                    </a:cubicBezTo>
                    <a:cubicBezTo>
                      <a:pt x="2998" y="4"/>
                      <a:pt x="2929" y="0"/>
                      <a:pt x="28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3"/>
              <p:cNvSpPr/>
              <p:nvPr/>
            </p:nvSpPr>
            <p:spPr>
              <a:xfrm>
                <a:off x="-5043158" y="5477170"/>
                <a:ext cx="542864" cy="1246598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1089" extrusionOk="0">
                    <a:moveTo>
                      <a:pt x="2853" y="1"/>
                    </a:moveTo>
                    <a:cubicBezTo>
                      <a:pt x="1917" y="1"/>
                      <a:pt x="1100" y="683"/>
                      <a:pt x="994" y="1660"/>
                    </a:cubicBezTo>
                    <a:lnTo>
                      <a:pt x="0" y="10662"/>
                    </a:lnTo>
                    <a:lnTo>
                      <a:pt x="3692" y="11088"/>
                    </a:lnTo>
                    <a:lnTo>
                      <a:pt x="4715" y="2057"/>
                    </a:lnTo>
                    <a:cubicBezTo>
                      <a:pt x="4828" y="1035"/>
                      <a:pt x="4090" y="126"/>
                      <a:pt x="3068" y="13"/>
                    </a:cubicBezTo>
                    <a:cubicBezTo>
                      <a:pt x="2996" y="5"/>
                      <a:pt x="2924" y="1"/>
                      <a:pt x="28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3"/>
              <p:cNvSpPr/>
              <p:nvPr/>
            </p:nvSpPr>
            <p:spPr>
              <a:xfrm>
                <a:off x="-4401481" y="5547993"/>
                <a:ext cx="546012" cy="1249183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1112" extrusionOk="0">
                    <a:moveTo>
                      <a:pt x="2902" y="1"/>
                    </a:moveTo>
                    <a:cubicBezTo>
                      <a:pt x="1949" y="1"/>
                      <a:pt x="1130" y="688"/>
                      <a:pt x="1023" y="1655"/>
                    </a:cubicBezTo>
                    <a:lnTo>
                      <a:pt x="1" y="10685"/>
                    </a:lnTo>
                    <a:lnTo>
                      <a:pt x="3721" y="11111"/>
                    </a:lnTo>
                    <a:lnTo>
                      <a:pt x="4743" y="2081"/>
                    </a:lnTo>
                    <a:cubicBezTo>
                      <a:pt x="4857" y="1058"/>
                      <a:pt x="4090" y="121"/>
                      <a:pt x="3068" y="8"/>
                    </a:cubicBezTo>
                    <a:cubicBezTo>
                      <a:pt x="3012" y="3"/>
                      <a:pt x="2957" y="1"/>
                      <a:pt x="2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3"/>
              <p:cNvSpPr/>
              <p:nvPr/>
            </p:nvSpPr>
            <p:spPr>
              <a:xfrm>
                <a:off x="-3759804" y="5620952"/>
                <a:ext cx="546124" cy="1249633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11116" extrusionOk="0">
                    <a:moveTo>
                      <a:pt x="2883" y="0"/>
                    </a:moveTo>
                    <a:cubicBezTo>
                      <a:pt x="1925" y="0"/>
                      <a:pt x="1129" y="706"/>
                      <a:pt x="1023" y="1659"/>
                    </a:cubicBezTo>
                    <a:lnTo>
                      <a:pt x="1" y="10690"/>
                    </a:lnTo>
                    <a:lnTo>
                      <a:pt x="3721" y="11116"/>
                    </a:lnTo>
                    <a:lnTo>
                      <a:pt x="4743" y="2085"/>
                    </a:lnTo>
                    <a:cubicBezTo>
                      <a:pt x="4857" y="1062"/>
                      <a:pt x="4119" y="125"/>
                      <a:pt x="3096" y="12"/>
                    </a:cubicBezTo>
                    <a:cubicBezTo>
                      <a:pt x="3025" y="4"/>
                      <a:pt x="2954" y="0"/>
                      <a:pt x="28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3"/>
              <p:cNvSpPr/>
              <p:nvPr/>
            </p:nvSpPr>
            <p:spPr>
              <a:xfrm>
                <a:off x="-5617835" y="4162788"/>
                <a:ext cx="383231" cy="88169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3" extrusionOk="0">
                    <a:moveTo>
                      <a:pt x="2075" y="0"/>
                    </a:moveTo>
                    <a:cubicBezTo>
                      <a:pt x="1384" y="0"/>
                      <a:pt x="791" y="495"/>
                      <a:pt x="711" y="1169"/>
                    </a:cubicBezTo>
                    <a:lnTo>
                      <a:pt x="1" y="7559"/>
                    </a:lnTo>
                    <a:lnTo>
                      <a:pt x="2642" y="7843"/>
                    </a:lnTo>
                    <a:lnTo>
                      <a:pt x="3352" y="1481"/>
                    </a:lnTo>
                    <a:cubicBezTo>
                      <a:pt x="3408" y="743"/>
                      <a:pt x="2897" y="90"/>
                      <a:pt x="2187" y="4"/>
                    </a:cubicBezTo>
                    <a:cubicBezTo>
                      <a:pt x="2150" y="2"/>
                      <a:pt x="2112" y="0"/>
                      <a:pt x="20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3"/>
              <p:cNvSpPr/>
              <p:nvPr/>
            </p:nvSpPr>
            <p:spPr>
              <a:xfrm>
                <a:off x="-5237865" y="4206856"/>
                <a:ext cx="383119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49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3"/>
              <p:cNvSpPr/>
              <p:nvPr/>
            </p:nvSpPr>
            <p:spPr>
              <a:xfrm>
                <a:off x="-4858007" y="424845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0"/>
                    </a:moveTo>
                    <a:cubicBezTo>
                      <a:pt x="1360" y="0"/>
                      <a:pt x="790" y="513"/>
                      <a:pt x="711" y="1174"/>
                    </a:cubicBezTo>
                    <a:lnTo>
                      <a:pt x="1" y="7563"/>
                    </a:lnTo>
                    <a:lnTo>
                      <a:pt x="2613" y="7847"/>
                    </a:lnTo>
                    <a:lnTo>
                      <a:pt x="3323" y="1458"/>
                    </a:lnTo>
                    <a:cubicBezTo>
                      <a:pt x="3408" y="748"/>
                      <a:pt x="2869" y="94"/>
                      <a:pt x="2159" y="9"/>
                    </a:cubicBezTo>
                    <a:cubicBezTo>
                      <a:pt x="2109" y="3"/>
                      <a:pt x="2060" y="0"/>
                      <a:pt x="20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3"/>
              <p:cNvSpPr/>
              <p:nvPr/>
            </p:nvSpPr>
            <p:spPr>
              <a:xfrm>
                <a:off x="-4478037" y="4293080"/>
                <a:ext cx="379971" cy="87910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820" extrusionOk="0">
                    <a:moveTo>
                      <a:pt x="1998" y="1"/>
                    </a:moveTo>
                    <a:cubicBezTo>
                      <a:pt x="1328" y="1"/>
                      <a:pt x="763" y="490"/>
                      <a:pt x="710" y="1174"/>
                    </a:cubicBezTo>
                    <a:lnTo>
                      <a:pt x="0" y="7535"/>
                    </a:lnTo>
                    <a:lnTo>
                      <a:pt x="2613" y="7819"/>
                    </a:lnTo>
                    <a:lnTo>
                      <a:pt x="3323" y="1430"/>
                    </a:lnTo>
                    <a:cubicBezTo>
                      <a:pt x="3380" y="720"/>
                      <a:pt x="2868" y="67"/>
                      <a:pt x="2158" y="10"/>
                    </a:cubicBezTo>
                    <a:cubicBezTo>
                      <a:pt x="2104" y="4"/>
                      <a:pt x="2051" y="1"/>
                      <a:pt x="19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3"/>
              <p:cNvSpPr/>
              <p:nvPr/>
            </p:nvSpPr>
            <p:spPr>
              <a:xfrm>
                <a:off x="-4101327" y="4334674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33" y="0"/>
                    </a:moveTo>
                    <a:cubicBezTo>
                      <a:pt x="1360" y="0"/>
                      <a:pt x="789" y="513"/>
                      <a:pt x="710" y="1173"/>
                    </a:cubicBezTo>
                    <a:lnTo>
                      <a:pt x="0" y="7563"/>
                    </a:lnTo>
                    <a:lnTo>
                      <a:pt x="2641" y="7847"/>
                    </a:lnTo>
                    <a:lnTo>
                      <a:pt x="3351" y="1486"/>
                    </a:lnTo>
                    <a:cubicBezTo>
                      <a:pt x="3436" y="747"/>
                      <a:pt x="2897" y="94"/>
                      <a:pt x="2187" y="9"/>
                    </a:cubicBezTo>
                    <a:cubicBezTo>
                      <a:pt x="2135" y="3"/>
                      <a:pt x="2084" y="0"/>
                      <a:pt x="2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3"/>
              <p:cNvSpPr/>
              <p:nvPr/>
            </p:nvSpPr>
            <p:spPr>
              <a:xfrm>
                <a:off x="-3721470" y="4376044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6" y="1"/>
                      <a:pt x="790" y="490"/>
                      <a:pt x="711" y="1175"/>
                    </a:cubicBezTo>
                    <a:lnTo>
                      <a:pt x="1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9"/>
                      <a:pt x="2897" y="95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3"/>
              <p:cNvSpPr/>
              <p:nvPr/>
            </p:nvSpPr>
            <p:spPr>
              <a:xfrm>
                <a:off x="-3341499" y="4420786"/>
                <a:ext cx="38311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48" extrusionOk="0">
                    <a:moveTo>
                      <a:pt x="2004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6" y="4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3"/>
              <p:cNvSpPr/>
              <p:nvPr/>
            </p:nvSpPr>
            <p:spPr>
              <a:xfrm>
                <a:off x="-5493277" y="307672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20"/>
                      <a:pt x="2897" y="67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3"/>
              <p:cNvSpPr/>
              <p:nvPr/>
            </p:nvSpPr>
            <p:spPr>
              <a:xfrm>
                <a:off x="-5113419" y="3118208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1999" y="1"/>
                    </a:moveTo>
                    <a:cubicBezTo>
                      <a:pt x="1328" y="1"/>
                      <a:pt x="763" y="490"/>
                      <a:pt x="711" y="1174"/>
                    </a:cubicBezTo>
                    <a:lnTo>
                      <a:pt x="1" y="7536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9" y="748"/>
                      <a:pt x="2869" y="95"/>
                      <a:pt x="2159" y="10"/>
                    </a:cubicBezTo>
                    <a:cubicBezTo>
                      <a:pt x="2105" y="4"/>
                      <a:pt x="2052" y="1"/>
                      <a:pt x="19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3"/>
              <p:cNvSpPr/>
              <p:nvPr/>
            </p:nvSpPr>
            <p:spPr>
              <a:xfrm>
                <a:off x="-4736709" y="3160252"/>
                <a:ext cx="386379" cy="884951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72" extrusionOk="0">
                    <a:moveTo>
                      <a:pt x="2076" y="1"/>
                    </a:moveTo>
                    <a:cubicBezTo>
                      <a:pt x="1384" y="1"/>
                      <a:pt x="792" y="496"/>
                      <a:pt x="711" y="1170"/>
                    </a:cubicBezTo>
                    <a:lnTo>
                      <a:pt x="1" y="7559"/>
                    </a:lnTo>
                    <a:lnTo>
                      <a:pt x="2642" y="7872"/>
                    </a:lnTo>
                    <a:lnTo>
                      <a:pt x="3352" y="1482"/>
                    </a:lnTo>
                    <a:cubicBezTo>
                      <a:pt x="3437" y="772"/>
                      <a:pt x="2897" y="90"/>
                      <a:pt x="2187" y="5"/>
                    </a:cubicBezTo>
                    <a:cubicBezTo>
                      <a:pt x="2150" y="2"/>
                      <a:pt x="21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53"/>
              <p:cNvSpPr/>
              <p:nvPr/>
            </p:nvSpPr>
            <p:spPr>
              <a:xfrm>
                <a:off x="-4356739" y="3204432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08" y="748"/>
                      <a:pt x="2897" y="95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3"/>
              <p:cNvSpPr/>
              <p:nvPr/>
            </p:nvSpPr>
            <p:spPr>
              <a:xfrm>
                <a:off x="-3976881" y="324602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0"/>
                    </a:moveTo>
                    <a:cubicBezTo>
                      <a:pt x="1360" y="0"/>
                      <a:pt x="790" y="513"/>
                      <a:pt x="711" y="1173"/>
                    </a:cubicBezTo>
                    <a:lnTo>
                      <a:pt x="1" y="7563"/>
                    </a:lnTo>
                    <a:lnTo>
                      <a:pt x="2613" y="7847"/>
                    </a:lnTo>
                    <a:lnTo>
                      <a:pt x="3323" y="1486"/>
                    </a:lnTo>
                    <a:cubicBezTo>
                      <a:pt x="3409" y="747"/>
                      <a:pt x="2869" y="94"/>
                      <a:pt x="2159" y="9"/>
                    </a:cubicBezTo>
                    <a:cubicBezTo>
                      <a:pt x="2109" y="3"/>
                      <a:pt x="2060" y="0"/>
                      <a:pt x="20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3"/>
              <p:cNvSpPr/>
              <p:nvPr/>
            </p:nvSpPr>
            <p:spPr>
              <a:xfrm>
                <a:off x="-3600171" y="3290656"/>
                <a:ext cx="38649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7848" extrusionOk="0">
                    <a:moveTo>
                      <a:pt x="2027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64"/>
                    </a:lnTo>
                    <a:lnTo>
                      <a:pt x="2642" y="7848"/>
                    </a:lnTo>
                    <a:lnTo>
                      <a:pt x="3352" y="1486"/>
                    </a:lnTo>
                    <a:cubicBezTo>
                      <a:pt x="3437" y="748"/>
                      <a:pt x="2897" y="95"/>
                      <a:pt x="2187" y="10"/>
                    </a:cubicBezTo>
                    <a:cubicBezTo>
                      <a:pt x="2134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3"/>
              <p:cNvSpPr/>
              <p:nvPr/>
            </p:nvSpPr>
            <p:spPr>
              <a:xfrm>
                <a:off x="-3220201" y="3332138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7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35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87" y="10"/>
                    </a:cubicBezTo>
                    <a:cubicBezTo>
                      <a:pt x="2133" y="3"/>
                      <a:pt x="2079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3"/>
              <p:cNvSpPr/>
              <p:nvPr/>
            </p:nvSpPr>
            <p:spPr>
              <a:xfrm>
                <a:off x="-5371979" y="1988078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27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37" y="748"/>
                      <a:pt x="2897" y="95"/>
                      <a:pt x="2187" y="10"/>
                    </a:cubicBezTo>
                    <a:cubicBezTo>
                      <a:pt x="2133" y="4"/>
                      <a:pt x="2080" y="1"/>
                      <a:pt x="20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3"/>
              <p:cNvSpPr/>
              <p:nvPr/>
            </p:nvSpPr>
            <p:spPr>
              <a:xfrm>
                <a:off x="-4992121" y="203282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5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35"/>
                    </a:lnTo>
                    <a:lnTo>
                      <a:pt x="2614" y="7847"/>
                    </a:lnTo>
                    <a:lnTo>
                      <a:pt x="3323" y="1458"/>
                    </a:lnTo>
                    <a:cubicBezTo>
                      <a:pt x="3409" y="719"/>
                      <a:pt x="2869" y="95"/>
                      <a:pt x="2159" y="9"/>
                    </a:cubicBezTo>
                    <a:cubicBezTo>
                      <a:pt x="2107" y="3"/>
                      <a:pt x="2056" y="0"/>
                      <a:pt x="20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3"/>
              <p:cNvSpPr/>
              <p:nvPr/>
            </p:nvSpPr>
            <p:spPr>
              <a:xfrm>
                <a:off x="-4612151" y="2071154"/>
                <a:ext cx="37997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848" extrusionOk="0">
                    <a:moveTo>
                      <a:pt x="2005" y="0"/>
                    </a:moveTo>
                    <a:cubicBezTo>
                      <a:pt x="1335" y="0"/>
                      <a:pt x="789" y="513"/>
                      <a:pt x="710" y="1174"/>
                    </a:cubicBezTo>
                    <a:lnTo>
                      <a:pt x="0" y="7563"/>
                    </a:lnTo>
                    <a:lnTo>
                      <a:pt x="2613" y="7847"/>
                    </a:lnTo>
                    <a:lnTo>
                      <a:pt x="3323" y="1458"/>
                    </a:lnTo>
                    <a:cubicBezTo>
                      <a:pt x="3380" y="748"/>
                      <a:pt x="2869" y="94"/>
                      <a:pt x="2159" y="9"/>
                    </a:cubicBezTo>
                    <a:cubicBezTo>
                      <a:pt x="2107" y="3"/>
                      <a:pt x="2056" y="0"/>
                      <a:pt x="20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3"/>
              <p:cNvSpPr/>
              <p:nvPr/>
            </p:nvSpPr>
            <p:spPr>
              <a:xfrm>
                <a:off x="-4235441" y="2115784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27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41" y="7848"/>
                    </a:lnTo>
                    <a:lnTo>
                      <a:pt x="3351" y="1487"/>
                    </a:lnTo>
                    <a:cubicBezTo>
                      <a:pt x="3437" y="748"/>
                      <a:pt x="2925" y="95"/>
                      <a:pt x="2187" y="10"/>
                    </a:cubicBezTo>
                    <a:cubicBezTo>
                      <a:pt x="2133" y="4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3"/>
              <p:cNvSpPr/>
              <p:nvPr/>
            </p:nvSpPr>
            <p:spPr>
              <a:xfrm>
                <a:off x="-3855583" y="216052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7" y="0"/>
                    </a:moveTo>
                    <a:cubicBezTo>
                      <a:pt x="1357" y="0"/>
                      <a:pt x="790" y="487"/>
                      <a:pt x="711" y="1145"/>
                    </a:cubicBezTo>
                    <a:lnTo>
                      <a:pt x="1" y="7535"/>
                    </a:lnTo>
                    <a:lnTo>
                      <a:pt x="2642" y="7847"/>
                    </a:lnTo>
                    <a:lnTo>
                      <a:pt x="3352" y="1458"/>
                    </a:lnTo>
                    <a:cubicBezTo>
                      <a:pt x="3409" y="719"/>
                      <a:pt x="2898" y="66"/>
                      <a:pt x="2188" y="9"/>
                    </a:cubicBezTo>
                    <a:cubicBezTo>
                      <a:pt x="2133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3"/>
              <p:cNvSpPr/>
              <p:nvPr/>
            </p:nvSpPr>
            <p:spPr>
              <a:xfrm>
                <a:off x="-3475613" y="2202008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0"/>
                    </a:moveTo>
                    <a:cubicBezTo>
                      <a:pt x="1356" y="0"/>
                      <a:pt x="789" y="489"/>
                      <a:pt x="710" y="1174"/>
                    </a:cubicBezTo>
                    <a:lnTo>
                      <a:pt x="0" y="7535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59" y="10"/>
                    </a:cubicBezTo>
                    <a:cubicBezTo>
                      <a:pt x="2107" y="3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3"/>
              <p:cNvSpPr/>
              <p:nvPr/>
            </p:nvSpPr>
            <p:spPr>
              <a:xfrm>
                <a:off x="-3095755" y="224349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1"/>
                    </a:moveTo>
                    <a:cubicBezTo>
                      <a:pt x="1357" y="1"/>
                      <a:pt x="764" y="514"/>
                      <a:pt x="711" y="1174"/>
                    </a:cubicBezTo>
                    <a:lnTo>
                      <a:pt x="1" y="7564"/>
                    </a:lnTo>
                    <a:lnTo>
                      <a:pt x="2613" y="7848"/>
                    </a:lnTo>
                    <a:lnTo>
                      <a:pt x="3323" y="1486"/>
                    </a:lnTo>
                    <a:cubicBezTo>
                      <a:pt x="3409" y="748"/>
                      <a:pt x="2897" y="95"/>
                      <a:pt x="2159" y="10"/>
                    </a:cubicBezTo>
                    <a:cubicBezTo>
                      <a:pt x="2109" y="4"/>
                      <a:pt x="2060" y="1"/>
                      <a:pt x="20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3"/>
              <p:cNvSpPr/>
              <p:nvPr/>
            </p:nvSpPr>
            <p:spPr>
              <a:xfrm>
                <a:off x="-5247533" y="89943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1"/>
                    </a:moveTo>
                    <a:cubicBezTo>
                      <a:pt x="1357" y="1"/>
                      <a:pt x="764" y="514"/>
                      <a:pt x="711" y="1174"/>
                    </a:cubicBezTo>
                    <a:lnTo>
                      <a:pt x="1" y="7535"/>
                    </a:lnTo>
                    <a:lnTo>
                      <a:pt x="2614" y="7848"/>
                    </a:lnTo>
                    <a:lnTo>
                      <a:pt x="3324" y="1487"/>
                    </a:lnTo>
                    <a:cubicBezTo>
                      <a:pt x="3409" y="748"/>
                      <a:pt x="2898" y="95"/>
                      <a:pt x="2159" y="10"/>
                    </a:cubicBezTo>
                    <a:cubicBezTo>
                      <a:pt x="2110" y="4"/>
                      <a:pt x="2060" y="1"/>
                      <a:pt x="20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3"/>
              <p:cNvSpPr/>
              <p:nvPr/>
            </p:nvSpPr>
            <p:spPr>
              <a:xfrm>
                <a:off x="-4870823" y="944172"/>
                <a:ext cx="38649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7848" extrusionOk="0">
                    <a:moveTo>
                      <a:pt x="2027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35"/>
                    </a:lnTo>
                    <a:lnTo>
                      <a:pt x="2642" y="7847"/>
                    </a:lnTo>
                    <a:lnTo>
                      <a:pt x="3352" y="1458"/>
                    </a:lnTo>
                    <a:cubicBezTo>
                      <a:pt x="3437" y="748"/>
                      <a:pt x="2898" y="66"/>
                      <a:pt x="2188" y="9"/>
                    </a:cubicBezTo>
                    <a:cubicBezTo>
                      <a:pt x="2134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3"/>
              <p:cNvSpPr/>
              <p:nvPr/>
            </p:nvSpPr>
            <p:spPr>
              <a:xfrm>
                <a:off x="-4490853" y="985654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7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35"/>
                    </a:lnTo>
                    <a:lnTo>
                      <a:pt x="2642" y="7848"/>
                    </a:lnTo>
                    <a:lnTo>
                      <a:pt x="3352" y="1458"/>
                    </a:lnTo>
                    <a:cubicBezTo>
                      <a:pt x="3408" y="720"/>
                      <a:pt x="2897" y="95"/>
                      <a:pt x="2187" y="10"/>
                    </a:cubicBezTo>
                    <a:cubicBezTo>
                      <a:pt x="2133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3"/>
              <p:cNvSpPr/>
              <p:nvPr/>
            </p:nvSpPr>
            <p:spPr>
              <a:xfrm>
                <a:off x="-4110995" y="102713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1"/>
                    </a:moveTo>
                    <a:cubicBezTo>
                      <a:pt x="1361" y="1"/>
                      <a:pt x="790" y="514"/>
                      <a:pt x="711" y="1174"/>
                    </a:cubicBezTo>
                    <a:lnTo>
                      <a:pt x="1" y="7564"/>
                    </a:lnTo>
                    <a:lnTo>
                      <a:pt x="2614" y="7848"/>
                    </a:lnTo>
                    <a:lnTo>
                      <a:pt x="3324" y="1458"/>
                    </a:lnTo>
                    <a:cubicBezTo>
                      <a:pt x="3409" y="748"/>
                      <a:pt x="2869" y="95"/>
                      <a:pt x="2159" y="10"/>
                    </a:cubicBezTo>
                    <a:cubicBezTo>
                      <a:pt x="2110" y="4"/>
                      <a:pt x="2060" y="1"/>
                      <a:pt x="20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3"/>
              <p:cNvSpPr/>
              <p:nvPr/>
            </p:nvSpPr>
            <p:spPr>
              <a:xfrm>
                <a:off x="-3731025" y="1071878"/>
                <a:ext cx="383231" cy="87910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20" extrusionOk="0">
                    <a:moveTo>
                      <a:pt x="2004" y="0"/>
                    </a:moveTo>
                    <a:cubicBezTo>
                      <a:pt x="1352" y="0"/>
                      <a:pt x="763" y="489"/>
                      <a:pt x="710" y="1174"/>
                    </a:cubicBezTo>
                    <a:lnTo>
                      <a:pt x="0" y="7535"/>
                    </a:lnTo>
                    <a:lnTo>
                      <a:pt x="2613" y="7819"/>
                    </a:lnTo>
                    <a:lnTo>
                      <a:pt x="3323" y="1458"/>
                    </a:lnTo>
                    <a:cubicBezTo>
                      <a:pt x="3408" y="748"/>
                      <a:pt x="2869" y="95"/>
                      <a:pt x="2159" y="9"/>
                    </a:cubicBezTo>
                    <a:cubicBezTo>
                      <a:pt x="2107" y="3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3"/>
              <p:cNvSpPr/>
              <p:nvPr/>
            </p:nvSpPr>
            <p:spPr>
              <a:xfrm>
                <a:off x="-3354315" y="1113360"/>
                <a:ext cx="383231" cy="88540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76" extrusionOk="0">
                    <a:moveTo>
                      <a:pt x="2034" y="1"/>
                    </a:moveTo>
                    <a:cubicBezTo>
                      <a:pt x="1360" y="1"/>
                      <a:pt x="790" y="514"/>
                      <a:pt x="710" y="1174"/>
                    </a:cubicBezTo>
                    <a:lnTo>
                      <a:pt x="0" y="7564"/>
                    </a:lnTo>
                    <a:lnTo>
                      <a:pt x="2642" y="7876"/>
                    </a:lnTo>
                    <a:lnTo>
                      <a:pt x="3352" y="1486"/>
                    </a:lnTo>
                    <a:cubicBezTo>
                      <a:pt x="3408" y="748"/>
                      <a:pt x="2897" y="95"/>
                      <a:pt x="2187" y="10"/>
                    </a:cubicBezTo>
                    <a:cubicBezTo>
                      <a:pt x="2136" y="4"/>
                      <a:pt x="2084" y="1"/>
                      <a:pt x="20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53"/>
              <p:cNvSpPr/>
              <p:nvPr/>
            </p:nvSpPr>
            <p:spPr>
              <a:xfrm>
                <a:off x="-2974457" y="1157990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7" y="1"/>
                      <a:pt x="790" y="488"/>
                      <a:pt x="711" y="1146"/>
                    </a:cubicBezTo>
                    <a:lnTo>
                      <a:pt x="1" y="7536"/>
                    </a:lnTo>
                    <a:lnTo>
                      <a:pt x="2614" y="7848"/>
                    </a:lnTo>
                    <a:lnTo>
                      <a:pt x="3324" y="1458"/>
                    </a:lnTo>
                    <a:cubicBezTo>
                      <a:pt x="3409" y="720"/>
                      <a:pt x="2898" y="67"/>
                      <a:pt x="2159" y="10"/>
                    </a:cubicBezTo>
                    <a:cubicBezTo>
                      <a:pt x="2107" y="4"/>
                      <a:pt x="2056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53"/>
              <p:cNvSpPr/>
              <p:nvPr/>
            </p:nvSpPr>
            <p:spPr>
              <a:xfrm>
                <a:off x="-5126122" y="-188656"/>
                <a:ext cx="383119" cy="884951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72" extrusionOk="0">
                    <a:moveTo>
                      <a:pt x="2051" y="0"/>
                    </a:moveTo>
                    <a:cubicBezTo>
                      <a:pt x="1383" y="0"/>
                      <a:pt x="791" y="495"/>
                      <a:pt x="710" y="1169"/>
                    </a:cubicBezTo>
                    <a:lnTo>
                      <a:pt x="0" y="7559"/>
                    </a:lnTo>
                    <a:lnTo>
                      <a:pt x="2641" y="7871"/>
                    </a:lnTo>
                    <a:lnTo>
                      <a:pt x="3351" y="1482"/>
                    </a:lnTo>
                    <a:cubicBezTo>
                      <a:pt x="3408" y="743"/>
                      <a:pt x="2897" y="90"/>
                      <a:pt x="2158" y="5"/>
                    </a:cubicBezTo>
                    <a:cubicBezTo>
                      <a:pt x="2122" y="2"/>
                      <a:pt x="2086" y="0"/>
                      <a:pt x="2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3"/>
              <p:cNvSpPr/>
              <p:nvPr/>
            </p:nvSpPr>
            <p:spPr>
              <a:xfrm>
                <a:off x="-4746265" y="-14447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0"/>
                    </a:moveTo>
                    <a:cubicBezTo>
                      <a:pt x="1356" y="0"/>
                      <a:pt x="789" y="489"/>
                      <a:pt x="711" y="1174"/>
                    </a:cubicBezTo>
                    <a:lnTo>
                      <a:pt x="1" y="7563"/>
                    </a:lnTo>
                    <a:lnTo>
                      <a:pt x="2613" y="7847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59" y="9"/>
                    </a:cubicBezTo>
                    <a:cubicBezTo>
                      <a:pt x="2107" y="3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3"/>
              <p:cNvSpPr/>
              <p:nvPr/>
            </p:nvSpPr>
            <p:spPr>
              <a:xfrm>
                <a:off x="-4366295" y="-102994"/>
                <a:ext cx="383119" cy="885513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77" extrusionOk="0">
                    <a:moveTo>
                      <a:pt x="2005" y="1"/>
                    </a:moveTo>
                    <a:cubicBezTo>
                      <a:pt x="1331" y="1"/>
                      <a:pt x="763" y="514"/>
                      <a:pt x="710" y="1174"/>
                    </a:cubicBezTo>
                    <a:lnTo>
                      <a:pt x="0" y="7564"/>
                    </a:lnTo>
                    <a:lnTo>
                      <a:pt x="2613" y="7876"/>
                    </a:lnTo>
                    <a:lnTo>
                      <a:pt x="3323" y="1486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7" y="4"/>
                      <a:pt x="2055" y="1"/>
                      <a:pt x="20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3"/>
              <p:cNvSpPr/>
              <p:nvPr/>
            </p:nvSpPr>
            <p:spPr>
              <a:xfrm>
                <a:off x="-3989585" y="-58364"/>
                <a:ext cx="386379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9" extrusionOk="0">
                    <a:moveTo>
                      <a:pt x="2026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36" y="749"/>
                      <a:pt x="2897" y="67"/>
                      <a:pt x="2187" y="10"/>
                    </a:cubicBezTo>
                    <a:cubicBezTo>
                      <a:pt x="2133" y="4"/>
                      <a:pt x="2079" y="1"/>
                      <a:pt x="20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3"/>
              <p:cNvSpPr/>
              <p:nvPr/>
            </p:nvSpPr>
            <p:spPr>
              <a:xfrm>
                <a:off x="-3606579" y="-16770"/>
                <a:ext cx="380084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7848" extrusionOk="0">
                    <a:moveTo>
                      <a:pt x="1983" y="0"/>
                    </a:moveTo>
                    <a:cubicBezTo>
                      <a:pt x="1332" y="0"/>
                      <a:pt x="764" y="513"/>
                      <a:pt x="711" y="1174"/>
                    </a:cubicBezTo>
                    <a:lnTo>
                      <a:pt x="1" y="7535"/>
                    </a:lnTo>
                    <a:lnTo>
                      <a:pt x="2614" y="7847"/>
                    </a:lnTo>
                    <a:lnTo>
                      <a:pt x="3324" y="1458"/>
                    </a:lnTo>
                    <a:cubicBezTo>
                      <a:pt x="3380" y="719"/>
                      <a:pt x="2869" y="95"/>
                      <a:pt x="2131" y="9"/>
                    </a:cubicBezTo>
                    <a:cubicBezTo>
                      <a:pt x="2081" y="3"/>
                      <a:pt x="2032" y="0"/>
                      <a:pt x="19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53"/>
              <p:cNvSpPr/>
              <p:nvPr/>
            </p:nvSpPr>
            <p:spPr>
              <a:xfrm>
                <a:off x="-3229757" y="24712"/>
                <a:ext cx="38311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48" extrusionOk="0">
                    <a:moveTo>
                      <a:pt x="2010" y="1"/>
                    </a:moveTo>
                    <a:cubicBezTo>
                      <a:pt x="1360" y="1"/>
                      <a:pt x="789" y="514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6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9" y="4"/>
                      <a:pt x="2059" y="1"/>
                      <a:pt x="2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3"/>
              <p:cNvSpPr/>
              <p:nvPr/>
            </p:nvSpPr>
            <p:spPr>
              <a:xfrm>
                <a:off x="-2849899" y="69342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20"/>
                      <a:pt x="2897" y="67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3"/>
              <p:cNvSpPr/>
              <p:nvPr/>
            </p:nvSpPr>
            <p:spPr>
              <a:xfrm>
                <a:off x="-4624967" y="-1233124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27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63"/>
                    </a:lnTo>
                    <a:lnTo>
                      <a:pt x="2642" y="7847"/>
                    </a:lnTo>
                    <a:lnTo>
                      <a:pt x="3352" y="1486"/>
                    </a:lnTo>
                    <a:cubicBezTo>
                      <a:pt x="3437" y="748"/>
                      <a:pt x="2897" y="95"/>
                      <a:pt x="2187" y="9"/>
                    </a:cubicBezTo>
                    <a:cubicBezTo>
                      <a:pt x="2133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3"/>
              <p:cNvSpPr/>
              <p:nvPr/>
            </p:nvSpPr>
            <p:spPr>
              <a:xfrm>
                <a:off x="-3865139" y="-1147012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7" y="1"/>
                      <a:pt x="790" y="490"/>
                      <a:pt x="711" y="1174"/>
                    </a:cubicBezTo>
                    <a:lnTo>
                      <a:pt x="1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09" y="749"/>
                      <a:pt x="2897" y="95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3"/>
              <p:cNvSpPr/>
              <p:nvPr/>
            </p:nvSpPr>
            <p:spPr>
              <a:xfrm>
                <a:off x="-3743841" y="-2107954"/>
                <a:ext cx="370528" cy="754659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6713" extrusionOk="0">
                    <a:moveTo>
                      <a:pt x="1891" y="1"/>
                    </a:moveTo>
                    <a:cubicBezTo>
                      <a:pt x="1243" y="1"/>
                      <a:pt x="676" y="490"/>
                      <a:pt x="597" y="1174"/>
                    </a:cubicBezTo>
                    <a:lnTo>
                      <a:pt x="1" y="6400"/>
                    </a:lnTo>
                    <a:lnTo>
                      <a:pt x="2613" y="6712"/>
                    </a:lnTo>
                    <a:lnTo>
                      <a:pt x="3210" y="1458"/>
                    </a:lnTo>
                    <a:cubicBezTo>
                      <a:pt x="3295" y="748"/>
                      <a:pt x="2784" y="95"/>
                      <a:pt x="2046" y="10"/>
                    </a:cubicBezTo>
                    <a:cubicBezTo>
                      <a:pt x="1994" y="4"/>
                      <a:pt x="1942" y="1"/>
                      <a:pt x="18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3"/>
              <p:cNvSpPr/>
              <p:nvPr/>
            </p:nvSpPr>
            <p:spPr>
              <a:xfrm>
                <a:off x="-3108459" y="-1060788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6" y="1"/>
                    </a:moveTo>
                    <a:cubicBezTo>
                      <a:pt x="1356" y="1"/>
                      <a:pt x="789" y="488"/>
                      <a:pt x="710" y="1146"/>
                    </a:cubicBezTo>
                    <a:lnTo>
                      <a:pt x="0" y="7536"/>
                    </a:lnTo>
                    <a:lnTo>
                      <a:pt x="2641" y="7848"/>
                    </a:lnTo>
                    <a:lnTo>
                      <a:pt x="3351" y="1458"/>
                    </a:lnTo>
                    <a:cubicBezTo>
                      <a:pt x="3408" y="720"/>
                      <a:pt x="2897" y="67"/>
                      <a:pt x="2187" y="10"/>
                    </a:cubicBezTo>
                    <a:cubicBezTo>
                      <a:pt x="2133" y="4"/>
                      <a:pt x="2079" y="1"/>
                      <a:pt x="20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53"/>
            <p:cNvSpPr/>
            <p:nvPr/>
          </p:nvSpPr>
          <p:spPr>
            <a:xfrm>
              <a:off x="-5493277" y="5507298"/>
              <a:ext cx="252265" cy="255525"/>
            </a:xfrm>
            <a:custGeom>
              <a:avLst/>
              <a:gdLst/>
              <a:ahLst/>
              <a:cxnLst/>
              <a:rect l="l" t="t" r="r" b="b"/>
              <a:pathLst>
                <a:path w="2244" h="2273" extrusionOk="0">
                  <a:moveTo>
                    <a:pt x="1250" y="0"/>
                  </a:moveTo>
                  <a:lnTo>
                    <a:pt x="0" y="994"/>
                  </a:lnTo>
                  <a:lnTo>
                    <a:pt x="994" y="2272"/>
                  </a:lnTo>
                  <a:lnTo>
                    <a:pt x="2244" y="1250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3"/>
            <p:cNvSpPr/>
            <p:nvPr/>
          </p:nvSpPr>
          <p:spPr>
            <a:xfrm>
              <a:off x="-4851600" y="5580706"/>
              <a:ext cx="252265" cy="255525"/>
            </a:xfrm>
            <a:custGeom>
              <a:avLst/>
              <a:gdLst/>
              <a:ahLst/>
              <a:cxnLst/>
              <a:rect l="l" t="t" r="r" b="b"/>
              <a:pathLst>
                <a:path w="2244" h="2273" extrusionOk="0">
                  <a:moveTo>
                    <a:pt x="1250" y="1"/>
                  </a:moveTo>
                  <a:lnTo>
                    <a:pt x="0" y="994"/>
                  </a:lnTo>
                  <a:lnTo>
                    <a:pt x="994" y="2272"/>
                  </a:lnTo>
                  <a:lnTo>
                    <a:pt x="2244" y="1250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3"/>
            <p:cNvSpPr/>
            <p:nvPr/>
          </p:nvSpPr>
          <p:spPr>
            <a:xfrm>
              <a:off x="-4206775" y="5654115"/>
              <a:ext cx="252377" cy="252377"/>
            </a:xfrm>
            <a:custGeom>
              <a:avLst/>
              <a:gdLst/>
              <a:ahLst/>
              <a:cxnLst/>
              <a:rect l="l" t="t" r="r" b="b"/>
              <a:pathLst>
                <a:path w="2245" h="2245" extrusionOk="0">
                  <a:moveTo>
                    <a:pt x="1251" y="1"/>
                  </a:moveTo>
                  <a:lnTo>
                    <a:pt x="1" y="995"/>
                  </a:lnTo>
                  <a:lnTo>
                    <a:pt x="995" y="2244"/>
                  </a:lnTo>
                  <a:lnTo>
                    <a:pt x="2244" y="1250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3"/>
            <p:cNvSpPr/>
            <p:nvPr/>
          </p:nvSpPr>
          <p:spPr>
            <a:xfrm>
              <a:off x="-3564985" y="5724375"/>
              <a:ext cx="252265" cy="255525"/>
            </a:xfrm>
            <a:custGeom>
              <a:avLst/>
              <a:gdLst/>
              <a:ahLst/>
              <a:cxnLst/>
              <a:rect l="l" t="t" r="r" b="b"/>
              <a:pathLst>
                <a:path w="2244" h="2273" extrusionOk="0">
                  <a:moveTo>
                    <a:pt x="1250" y="0"/>
                  </a:moveTo>
                  <a:lnTo>
                    <a:pt x="0" y="1023"/>
                  </a:lnTo>
                  <a:lnTo>
                    <a:pt x="994" y="2272"/>
                  </a:lnTo>
                  <a:lnTo>
                    <a:pt x="2244" y="127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7" name="Google Shape;737;p53"/>
            <p:cNvGrpSpPr/>
            <p:nvPr/>
          </p:nvGrpSpPr>
          <p:grpSpPr>
            <a:xfrm>
              <a:off x="-5815802" y="-2486800"/>
              <a:ext cx="3677961" cy="7949470"/>
              <a:chOff x="-5815802" y="-2486800"/>
              <a:chExt cx="3677961" cy="7949470"/>
            </a:xfrm>
          </p:grpSpPr>
          <p:sp>
            <p:nvSpPr>
              <p:cNvPr id="738" name="Google Shape;738;p53"/>
              <p:cNvSpPr/>
              <p:nvPr/>
            </p:nvSpPr>
            <p:spPr>
              <a:xfrm>
                <a:off x="-5815802" y="4990066"/>
                <a:ext cx="2940505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7" h="4204" extrusionOk="0">
                    <a:moveTo>
                      <a:pt x="143" y="1"/>
                    </a:moveTo>
                    <a:lnTo>
                      <a:pt x="1" y="1279"/>
                    </a:lnTo>
                    <a:lnTo>
                      <a:pt x="26014" y="4204"/>
                    </a:lnTo>
                    <a:lnTo>
                      <a:pt x="26156" y="2954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3"/>
              <p:cNvSpPr/>
              <p:nvPr/>
            </p:nvSpPr>
            <p:spPr>
              <a:xfrm>
                <a:off x="-5694391" y="3901418"/>
                <a:ext cx="2940392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204" extrusionOk="0">
                    <a:moveTo>
                      <a:pt x="142" y="1"/>
                    </a:moveTo>
                    <a:lnTo>
                      <a:pt x="0" y="1279"/>
                    </a:lnTo>
                    <a:lnTo>
                      <a:pt x="26013" y="4204"/>
                    </a:lnTo>
                    <a:lnTo>
                      <a:pt x="26155" y="2954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3"/>
              <p:cNvSpPr/>
              <p:nvPr/>
            </p:nvSpPr>
            <p:spPr>
              <a:xfrm>
                <a:off x="-5569945" y="2816031"/>
                <a:ext cx="2940505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7" h="4204" extrusionOk="0">
                    <a:moveTo>
                      <a:pt x="143" y="0"/>
                    </a:moveTo>
                    <a:lnTo>
                      <a:pt x="1" y="1250"/>
                    </a:lnTo>
                    <a:lnTo>
                      <a:pt x="26014" y="4203"/>
                    </a:lnTo>
                    <a:lnTo>
                      <a:pt x="26156" y="292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3"/>
              <p:cNvSpPr/>
              <p:nvPr/>
            </p:nvSpPr>
            <p:spPr>
              <a:xfrm>
                <a:off x="-5448647" y="1727383"/>
                <a:ext cx="2940505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7" h="4204" extrusionOk="0">
                    <a:moveTo>
                      <a:pt x="143" y="0"/>
                    </a:moveTo>
                    <a:lnTo>
                      <a:pt x="1" y="1250"/>
                    </a:lnTo>
                    <a:lnTo>
                      <a:pt x="26014" y="4203"/>
                    </a:lnTo>
                    <a:lnTo>
                      <a:pt x="26156" y="292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3"/>
              <p:cNvSpPr/>
              <p:nvPr/>
            </p:nvSpPr>
            <p:spPr>
              <a:xfrm>
                <a:off x="-5324089" y="638735"/>
                <a:ext cx="2940392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204" extrusionOk="0">
                    <a:moveTo>
                      <a:pt x="142" y="0"/>
                    </a:moveTo>
                    <a:lnTo>
                      <a:pt x="0" y="1278"/>
                    </a:lnTo>
                    <a:lnTo>
                      <a:pt x="26014" y="4203"/>
                    </a:lnTo>
                    <a:lnTo>
                      <a:pt x="26156" y="2954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3"/>
              <p:cNvSpPr/>
              <p:nvPr/>
            </p:nvSpPr>
            <p:spPr>
              <a:xfrm>
                <a:off x="-5202791" y="-446765"/>
                <a:ext cx="2940392" cy="469455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176" extrusionOk="0">
                    <a:moveTo>
                      <a:pt x="142" y="0"/>
                    </a:moveTo>
                    <a:lnTo>
                      <a:pt x="0" y="1250"/>
                    </a:lnTo>
                    <a:lnTo>
                      <a:pt x="26014" y="4175"/>
                    </a:lnTo>
                    <a:lnTo>
                      <a:pt x="26156" y="2926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3"/>
              <p:cNvSpPr/>
              <p:nvPr/>
            </p:nvSpPr>
            <p:spPr>
              <a:xfrm>
                <a:off x="-5078233" y="-1535413"/>
                <a:ext cx="2940392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204" extrusionOk="0">
                    <a:moveTo>
                      <a:pt x="142" y="0"/>
                    </a:moveTo>
                    <a:lnTo>
                      <a:pt x="0" y="1250"/>
                    </a:lnTo>
                    <a:lnTo>
                      <a:pt x="26013" y="4204"/>
                    </a:lnTo>
                    <a:lnTo>
                      <a:pt x="26155" y="2926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3"/>
              <p:cNvSpPr/>
              <p:nvPr/>
            </p:nvSpPr>
            <p:spPr>
              <a:xfrm>
                <a:off x="-4452519" y="-2486800"/>
                <a:ext cx="1915594" cy="357712"/>
              </a:xfrm>
              <a:custGeom>
                <a:avLst/>
                <a:gdLst/>
                <a:ahLst/>
                <a:cxnLst/>
                <a:rect l="l" t="t" r="r" b="b"/>
                <a:pathLst>
                  <a:path w="17040" h="3182" extrusionOk="0">
                    <a:moveTo>
                      <a:pt x="142" y="1"/>
                    </a:moveTo>
                    <a:lnTo>
                      <a:pt x="0" y="1279"/>
                    </a:lnTo>
                    <a:lnTo>
                      <a:pt x="16898" y="3181"/>
                    </a:lnTo>
                    <a:lnTo>
                      <a:pt x="17040" y="1903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6" name="Google Shape;746;p53"/>
            <p:cNvSpPr/>
            <p:nvPr/>
          </p:nvSpPr>
          <p:spPr>
            <a:xfrm>
              <a:off x="-3488429" y="-1105418"/>
              <a:ext cx="383231" cy="885400"/>
            </a:xfrm>
            <a:custGeom>
              <a:avLst/>
              <a:gdLst/>
              <a:ahLst/>
              <a:cxnLst/>
              <a:rect l="l" t="t" r="r" b="b"/>
              <a:pathLst>
                <a:path w="3409" h="7876" extrusionOk="0">
                  <a:moveTo>
                    <a:pt x="2027" y="0"/>
                  </a:moveTo>
                  <a:cubicBezTo>
                    <a:pt x="1357" y="0"/>
                    <a:pt x="790" y="489"/>
                    <a:pt x="711" y="1174"/>
                  </a:cubicBezTo>
                  <a:lnTo>
                    <a:pt x="1" y="7563"/>
                  </a:lnTo>
                  <a:lnTo>
                    <a:pt x="2613" y="7876"/>
                  </a:lnTo>
                  <a:lnTo>
                    <a:pt x="3323" y="1486"/>
                  </a:lnTo>
                  <a:cubicBezTo>
                    <a:pt x="3409" y="748"/>
                    <a:pt x="2897" y="95"/>
                    <a:pt x="2187" y="9"/>
                  </a:cubicBezTo>
                  <a:cubicBezTo>
                    <a:pt x="2133" y="3"/>
                    <a:pt x="2080" y="0"/>
                    <a:pt x="2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7" name="Google Shape;747;p53"/>
            <p:cNvGrpSpPr/>
            <p:nvPr/>
          </p:nvGrpSpPr>
          <p:grpSpPr>
            <a:xfrm>
              <a:off x="-5636946" y="-2168884"/>
              <a:ext cx="3291576" cy="8812834"/>
              <a:chOff x="-5636946" y="-2168884"/>
              <a:chExt cx="3291576" cy="8812834"/>
            </a:xfrm>
          </p:grpSpPr>
          <p:sp>
            <p:nvSpPr>
              <p:cNvPr id="748" name="Google Shape;748;p53"/>
              <p:cNvSpPr/>
              <p:nvPr/>
            </p:nvSpPr>
            <p:spPr>
              <a:xfrm>
                <a:off x="-5636946" y="5963824"/>
                <a:ext cx="383231" cy="680126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6050" extrusionOk="0">
                    <a:moveTo>
                      <a:pt x="653" y="0"/>
                    </a:moveTo>
                    <a:lnTo>
                      <a:pt x="0" y="5737"/>
                    </a:lnTo>
                    <a:lnTo>
                      <a:pt x="2755" y="6049"/>
                    </a:lnTo>
                    <a:lnTo>
                      <a:pt x="3408" y="313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3"/>
              <p:cNvSpPr/>
              <p:nvPr/>
            </p:nvSpPr>
            <p:spPr>
              <a:xfrm>
                <a:off x="-5004824" y="-1275280"/>
                <a:ext cx="383231" cy="882927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54" extrusionOk="0">
                    <a:moveTo>
                      <a:pt x="1990" y="0"/>
                    </a:moveTo>
                    <a:cubicBezTo>
                      <a:pt x="1336" y="0"/>
                      <a:pt x="788" y="505"/>
                      <a:pt x="710" y="1151"/>
                    </a:cubicBezTo>
                    <a:lnTo>
                      <a:pt x="0" y="7541"/>
                    </a:lnTo>
                    <a:lnTo>
                      <a:pt x="2613" y="7853"/>
                    </a:lnTo>
                    <a:lnTo>
                      <a:pt x="3323" y="1464"/>
                    </a:lnTo>
                    <a:cubicBezTo>
                      <a:pt x="3408" y="754"/>
                      <a:pt x="2897" y="100"/>
                      <a:pt x="2187" y="15"/>
                    </a:cubicBezTo>
                    <a:cubicBezTo>
                      <a:pt x="2121" y="5"/>
                      <a:pt x="2055" y="0"/>
                      <a:pt x="19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53"/>
              <p:cNvSpPr/>
              <p:nvPr/>
            </p:nvSpPr>
            <p:spPr>
              <a:xfrm>
                <a:off x="-4244996" y="-1191642"/>
                <a:ext cx="383231" cy="88551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77" extrusionOk="0">
                    <a:moveTo>
                      <a:pt x="2010" y="1"/>
                    </a:moveTo>
                    <a:cubicBezTo>
                      <a:pt x="1356" y="1"/>
                      <a:pt x="763" y="514"/>
                      <a:pt x="710" y="1174"/>
                    </a:cubicBezTo>
                    <a:lnTo>
                      <a:pt x="0" y="7564"/>
                    </a:lnTo>
                    <a:lnTo>
                      <a:pt x="2613" y="7876"/>
                    </a:lnTo>
                    <a:lnTo>
                      <a:pt x="3323" y="1486"/>
                    </a:lnTo>
                    <a:cubicBezTo>
                      <a:pt x="3408" y="748"/>
                      <a:pt x="2897" y="123"/>
                      <a:pt x="2158" y="10"/>
                    </a:cubicBezTo>
                    <a:cubicBezTo>
                      <a:pt x="2109" y="4"/>
                      <a:pt x="2059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3"/>
              <p:cNvSpPr/>
              <p:nvPr/>
            </p:nvSpPr>
            <p:spPr>
              <a:xfrm>
                <a:off x="-2731749" y="-1019306"/>
                <a:ext cx="386379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9" extrusionOk="0">
                    <a:moveTo>
                      <a:pt x="2032" y="1"/>
                    </a:moveTo>
                    <a:cubicBezTo>
                      <a:pt x="1381" y="1"/>
                      <a:pt x="789" y="490"/>
                      <a:pt x="710" y="1174"/>
                    </a:cubicBezTo>
                    <a:lnTo>
                      <a:pt x="0" y="7536"/>
                    </a:lnTo>
                    <a:lnTo>
                      <a:pt x="2641" y="7848"/>
                    </a:lnTo>
                    <a:lnTo>
                      <a:pt x="3351" y="1458"/>
                    </a:lnTo>
                    <a:cubicBezTo>
                      <a:pt x="3437" y="748"/>
                      <a:pt x="2925" y="95"/>
                      <a:pt x="2187" y="10"/>
                    </a:cubicBezTo>
                    <a:cubicBezTo>
                      <a:pt x="2135" y="4"/>
                      <a:pt x="2083" y="1"/>
                      <a:pt x="2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3"/>
              <p:cNvSpPr/>
              <p:nvPr/>
            </p:nvSpPr>
            <p:spPr>
              <a:xfrm>
                <a:off x="-3277646" y="-2050734"/>
                <a:ext cx="488566" cy="764439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6800" extrusionOk="0">
                    <a:moveTo>
                      <a:pt x="2377" y="1"/>
                    </a:moveTo>
                    <a:cubicBezTo>
                      <a:pt x="1438" y="1"/>
                      <a:pt x="617" y="707"/>
                      <a:pt x="511" y="1659"/>
                    </a:cubicBezTo>
                    <a:lnTo>
                      <a:pt x="0" y="6374"/>
                    </a:lnTo>
                    <a:lnTo>
                      <a:pt x="3692" y="6800"/>
                    </a:lnTo>
                    <a:lnTo>
                      <a:pt x="4231" y="2085"/>
                    </a:lnTo>
                    <a:cubicBezTo>
                      <a:pt x="4345" y="1063"/>
                      <a:pt x="3607" y="126"/>
                      <a:pt x="2584" y="12"/>
                    </a:cubicBezTo>
                    <a:cubicBezTo>
                      <a:pt x="2515" y="5"/>
                      <a:pt x="2445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3"/>
              <p:cNvSpPr/>
              <p:nvPr/>
            </p:nvSpPr>
            <p:spPr>
              <a:xfrm>
                <a:off x="-4331220" y="-2168884"/>
                <a:ext cx="488566" cy="761291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6772" extrusionOk="0">
                    <a:moveTo>
                      <a:pt x="2377" y="1"/>
                    </a:moveTo>
                    <a:cubicBezTo>
                      <a:pt x="1442" y="1"/>
                      <a:pt x="646" y="707"/>
                      <a:pt x="540" y="1660"/>
                    </a:cubicBezTo>
                    <a:lnTo>
                      <a:pt x="0" y="6374"/>
                    </a:lnTo>
                    <a:lnTo>
                      <a:pt x="3692" y="6771"/>
                    </a:lnTo>
                    <a:lnTo>
                      <a:pt x="4232" y="2086"/>
                    </a:lnTo>
                    <a:cubicBezTo>
                      <a:pt x="4345" y="1063"/>
                      <a:pt x="3607" y="126"/>
                      <a:pt x="2585" y="13"/>
                    </a:cubicBezTo>
                    <a:cubicBezTo>
                      <a:pt x="2515" y="5"/>
                      <a:pt x="2446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4" name="Google Shape;754;p53"/>
          <p:cNvSpPr/>
          <p:nvPr/>
        </p:nvSpPr>
        <p:spPr>
          <a:xfrm>
            <a:off x="5897149" y="5142239"/>
            <a:ext cx="42" cy="1261"/>
          </a:xfrm>
          <a:custGeom>
            <a:avLst/>
            <a:gdLst/>
            <a:ahLst/>
            <a:cxnLst/>
            <a:rect l="l" t="t" r="r" b="b"/>
            <a:pathLst>
              <a:path w="1" h="30" extrusionOk="0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29"/>
                  <a:pt x="1" y="29"/>
                </a:cubicBezTo>
                <a:cubicBezTo>
                  <a:pt x="1" y="29"/>
                  <a:pt x="1" y="1"/>
                  <a:pt x="1" y="1"/>
                </a:cubicBezTo>
                <a:close/>
              </a:path>
            </a:pathLst>
          </a:custGeom>
          <a:solidFill>
            <a:srgbClr val="D8B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5" name="Google Shape;755;p53"/>
          <p:cNvGrpSpPr/>
          <p:nvPr/>
        </p:nvGrpSpPr>
        <p:grpSpPr>
          <a:xfrm>
            <a:off x="5586948" y="2457372"/>
            <a:ext cx="2622994" cy="2686132"/>
            <a:chOff x="1050869" y="1853195"/>
            <a:chExt cx="3211698" cy="3289007"/>
          </a:xfrm>
        </p:grpSpPr>
        <p:sp>
          <p:nvSpPr>
            <p:cNvPr id="756" name="Google Shape;756;p53"/>
            <p:cNvSpPr/>
            <p:nvPr/>
          </p:nvSpPr>
          <p:spPr>
            <a:xfrm>
              <a:off x="2387033" y="4197429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2390849" y="4197429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2397224" y="4197429"/>
              <a:ext cx="3861" cy="45"/>
            </a:xfrm>
            <a:custGeom>
              <a:avLst/>
              <a:gdLst/>
              <a:ahLst/>
              <a:cxnLst/>
              <a:rect l="l" t="t" r="r" b="b"/>
              <a:pathLst>
                <a:path w="86" h="1" extrusionOk="0">
                  <a:moveTo>
                    <a:pt x="1" y="0"/>
                  </a:moveTo>
                  <a:lnTo>
                    <a:pt x="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2394665" y="4197429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3"/>
            <p:cNvSpPr/>
            <p:nvPr/>
          </p:nvSpPr>
          <p:spPr>
            <a:xfrm>
              <a:off x="2402342" y="4198686"/>
              <a:ext cx="11493" cy="45"/>
            </a:xfrm>
            <a:custGeom>
              <a:avLst/>
              <a:gdLst/>
              <a:ahLst/>
              <a:cxnLst/>
              <a:rect l="l" t="t" r="r" b="b"/>
              <a:pathLst>
                <a:path w="256" h="1" extrusionOk="0">
                  <a:moveTo>
                    <a:pt x="0" y="1"/>
                  </a:moveTo>
                  <a:lnTo>
                    <a:pt x="2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3"/>
            <p:cNvSpPr/>
            <p:nvPr/>
          </p:nvSpPr>
          <p:spPr>
            <a:xfrm>
              <a:off x="2388290" y="4197429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3"/>
            <p:cNvSpPr/>
            <p:nvPr/>
          </p:nvSpPr>
          <p:spPr>
            <a:xfrm>
              <a:off x="1279070" y="2119242"/>
              <a:ext cx="2983497" cy="3022960"/>
            </a:xfrm>
            <a:custGeom>
              <a:avLst/>
              <a:gdLst/>
              <a:ahLst/>
              <a:cxnLst/>
              <a:rect l="l" t="t" r="r" b="b"/>
              <a:pathLst>
                <a:path w="66455" h="67334" extrusionOk="0">
                  <a:moveTo>
                    <a:pt x="48961" y="23202"/>
                  </a:moveTo>
                  <a:lnTo>
                    <a:pt x="49699" y="24310"/>
                  </a:lnTo>
                  <a:cubicBezTo>
                    <a:pt x="51232" y="28115"/>
                    <a:pt x="49585" y="32346"/>
                    <a:pt x="47541" y="35698"/>
                  </a:cubicBezTo>
                  <a:cubicBezTo>
                    <a:pt x="47455" y="35499"/>
                    <a:pt x="47399" y="35328"/>
                    <a:pt x="47370" y="35215"/>
                  </a:cubicBezTo>
                  <a:cubicBezTo>
                    <a:pt x="47484" y="33255"/>
                    <a:pt x="47768" y="29308"/>
                    <a:pt x="47995" y="27888"/>
                  </a:cubicBezTo>
                  <a:cubicBezTo>
                    <a:pt x="48279" y="26212"/>
                    <a:pt x="48705" y="24395"/>
                    <a:pt x="48961" y="23202"/>
                  </a:cubicBezTo>
                  <a:close/>
                  <a:moveTo>
                    <a:pt x="15365" y="0"/>
                  </a:moveTo>
                  <a:lnTo>
                    <a:pt x="1" y="9997"/>
                  </a:lnTo>
                  <a:cubicBezTo>
                    <a:pt x="1" y="9997"/>
                    <a:pt x="6235" y="24987"/>
                    <a:pt x="22377" y="24987"/>
                  </a:cubicBezTo>
                  <a:cubicBezTo>
                    <a:pt x="25386" y="24987"/>
                    <a:pt x="28739" y="24466"/>
                    <a:pt x="32461" y="23230"/>
                  </a:cubicBezTo>
                  <a:lnTo>
                    <a:pt x="32461" y="23230"/>
                  </a:lnTo>
                  <a:cubicBezTo>
                    <a:pt x="32092" y="26468"/>
                    <a:pt x="31325" y="31267"/>
                    <a:pt x="31041" y="33795"/>
                  </a:cubicBezTo>
                  <a:lnTo>
                    <a:pt x="14513" y="67334"/>
                  </a:lnTo>
                  <a:lnTo>
                    <a:pt x="34250" y="67334"/>
                  </a:lnTo>
                  <a:lnTo>
                    <a:pt x="38027" y="45012"/>
                  </a:lnTo>
                  <a:lnTo>
                    <a:pt x="38027" y="45012"/>
                  </a:lnTo>
                  <a:cubicBezTo>
                    <a:pt x="38567" y="48392"/>
                    <a:pt x="37175" y="58104"/>
                    <a:pt x="35783" y="67334"/>
                  </a:cubicBezTo>
                  <a:lnTo>
                    <a:pt x="52113" y="67334"/>
                  </a:lnTo>
                  <a:lnTo>
                    <a:pt x="52113" y="66737"/>
                  </a:lnTo>
                  <a:cubicBezTo>
                    <a:pt x="52141" y="61938"/>
                    <a:pt x="51829" y="57139"/>
                    <a:pt x="51232" y="52396"/>
                  </a:cubicBezTo>
                  <a:lnTo>
                    <a:pt x="51232" y="52396"/>
                  </a:lnTo>
                  <a:lnTo>
                    <a:pt x="51744" y="53049"/>
                  </a:lnTo>
                  <a:cubicBezTo>
                    <a:pt x="65063" y="46943"/>
                    <a:pt x="66454" y="28001"/>
                    <a:pt x="58133" y="19879"/>
                  </a:cubicBezTo>
                  <a:cubicBezTo>
                    <a:pt x="53110" y="14999"/>
                    <a:pt x="43229" y="13807"/>
                    <a:pt x="34756" y="13807"/>
                  </a:cubicBezTo>
                  <a:cubicBezTo>
                    <a:pt x="33171" y="13807"/>
                    <a:pt x="31635" y="13848"/>
                    <a:pt x="30189" y="13916"/>
                  </a:cubicBezTo>
                  <a:cubicBezTo>
                    <a:pt x="29923" y="13928"/>
                    <a:pt x="29661" y="13935"/>
                    <a:pt x="29402" y="13935"/>
                  </a:cubicBezTo>
                  <a:cubicBezTo>
                    <a:pt x="21636" y="13935"/>
                    <a:pt x="16931" y="8218"/>
                    <a:pt x="15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3"/>
            <p:cNvSpPr/>
            <p:nvPr/>
          </p:nvSpPr>
          <p:spPr>
            <a:xfrm>
              <a:off x="1476698" y="2064470"/>
              <a:ext cx="319518" cy="270268"/>
            </a:xfrm>
            <a:custGeom>
              <a:avLst/>
              <a:gdLst/>
              <a:ahLst/>
              <a:cxnLst/>
              <a:rect l="l" t="t" r="r" b="b"/>
              <a:pathLst>
                <a:path w="7117" h="6020" extrusionOk="0">
                  <a:moveTo>
                    <a:pt x="1161" y="0"/>
                  </a:moveTo>
                  <a:cubicBezTo>
                    <a:pt x="1133" y="0"/>
                    <a:pt x="1114" y="9"/>
                    <a:pt x="1108" y="27"/>
                  </a:cubicBezTo>
                  <a:cubicBezTo>
                    <a:pt x="995" y="340"/>
                    <a:pt x="3039" y="2299"/>
                    <a:pt x="3039" y="2299"/>
                  </a:cubicBezTo>
                  <a:cubicBezTo>
                    <a:pt x="3039" y="2299"/>
                    <a:pt x="684" y="516"/>
                    <a:pt x="217" y="516"/>
                  </a:cubicBezTo>
                  <a:cubicBezTo>
                    <a:pt x="154" y="516"/>
                    <a:pt x="126" y="549"/>
                    <a:pt x="143" y="624"/>
                  </a:cubicBezTo>
                  <a:cubicBezTo>
                    <a:pt x="228" y="1021"/>
                    <a:pt x="2557" y="3123"/>
                    <a:pt x="2557" y="3123"/>
                  </a:cubicBezTo>
                  <a:cubicBezTo>
                    <a:pt x="2557" y="3123"/>
                    <a:pt x="691" y="1659"/>
                    <a:pt x="190" y="1659"/>
                  </a:cubicBezTo>
                  <a:cubicBezTo>
                    <a:pt x="142" y="1659"/>
                    <a:pt x="106" y="1673"/>
                    <a:pt x="86" y="1703"/>
                  </a:cubicBezTo>
                  <a:cubicBezTo>
                    <a:pt x="1" y="1845"/>
                    <a:pt x="1364" y="3095"/>
                    <a:pt x="2187" y="3833"/>
                  </a:cubicBezTo>
                  <a:cubicBezTo>
                    <a:pt x="1929" y="3716"/>
                    <a:pt x="934" y="3521"/>
                    <a:pt x="628" y="3521"/>
                  </a:cubicBezTo>
                  <a:cubicBezTo>
                    <a:pt x="564" y="3521"/>
                    <a:pt x="530" y="3529"/>
                    <a:pt x="540" y="3549"/>
                  </a:cubicBezTo>
                  <a:cubicBezTo>
                    <a:pt x="909" y="4287"/>
                    <a:pt x="4260" y="6020"/>
                    <a:pt x="4260" y="6020"/>
                  </a:cubicBezTo>
                  <a:lnTo>
                    <a:pt x="5993" y="5168"/>
                  </a:lnTo>
                  <a:cubicBezTo>
                    <a:pt x="5993" y="5168"/>
                    <a:pt x="7116" y="884"/>
                    <a:pt x="6657" y="884"/>
                  </a:cubicBezTo>
                  <a:cubicBezTo>
                    <a:pt x="6637" y="884"/>
                    <a:pt x="6615" y="892"/>
                    <a:pt x="6589" y="908"/>
                  </a:cubicBezTo>
                  <a:cubicBezTo>
                    <a:pt x="5822" y="1419"/>
                    <a:pt x="5453" y="2669"/>
                    <a:pt x="5453" y="2669"/>
                  </a:cubicBezTo>
                  <a:cubicBezTo>
                    <a:pt x="5453" y="2669"/>
                    <a:pt x="1667" y="0"/>
                    <a:pt x="1161" y="0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3"/>
            <p:cNvSpPr/>
            <p:nvPr/>
          </p:nvSpPr>
          <p:spPr>
            <a:xfrm>
              <a:off x="2848553" y="2327375"/>
              <a:ext cx="327733" cy="512252"/>
            </a:xfrm>
            <a:custGeom>
              <a:avLst/>
              <a:gdLst/>
              <a:ahLst/>
              <a:cxnLst/>
              <a:rect l="l" t="t" r="r" b="b"/>
              <a:pathLst>
                <a:path w="7300" h="11410" extrusionOk="0">
                  <a:moveTo>
                    <a:pt x="3921" y="0"/>
                  </a:moveTo>
                  <a:cubicBezTo>
                    <a:pt x="3031" y="0"/>
                    <a:pt x="296" y="517"/>
                    <a:pt x="143" y="874"/>
                  </a:cubicBezTo>
                  <a:cubicBezTo>
                    <a:pt x="1" y="1243"/>
                    <a:pt x="824" y="6184"/>
                    <a:pt x="1364" y="6724"/>
                  </a:cubicBezTo>
                  <a:cubicBezTo>
                    <a:pt x="1648" y="7036"/>
                    <a:pt x="2017" y="7263"/>
                    <a:pt x="2443" y="7405"/>
                  </a:cubicBezTo>
                  <a:lnTo>
                    <a:pt x="3068" y="11410"/>
                  </a:lnTo>
                  <a:lnTo>
                    <a:pt x="7299" y="10018"/>
                  </a:lnTo>
                  <a:lnTo>
                    <a:pt x="5397" y="3912"/>
                  </a:lnTo>
                  <a:cubicBezTo>
                    <a:pt x="5397" y="3912"/>
                    <a:pt x="4602" y="135"/>
                    <a:pt x="4147" y="22"/>
                  </a:cubicBezTo>
                  <a:cubicBezTo>
                    <a:pt x="4100" y="7"/>
                    <a:pt x="4023" y="0"/>
                    <a:pt x="3921" y="0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2862605" y="2973458"/>
              <a:ext cx="33177" cy="29406"/>
            </a:xfrm>
            <a:custGeom>
              <a:avLst/>
              <a:gdLst/>
              <a:ahLst/>
              <a:cxnLst/>
              <a:rect l="l" t="t" r="r" b="b"/>
              <a:pathLst>
                <a:path w="739" h="655" extrusionOk="0">
                  <a:moveTo>
                    <a:pt x="426" y="0"/>
                  </a:moveTo>
                  <a:cubicBezTo>
                    <a:pt x="114" y="0"/>
                    <a:pt x="0" y="370"/>
                    <a:pt x="199" y="568"/>
                  </a:cubicBezTo>
                  <a:cubicBezTo>
                    <a:pt x="259" y="628"/>
                    <a:pt x="331" y="655"/>
                    <a:pt x="404" y="655"/>
                  </a:cubicBezTo>
                  <a:cubicBezTo>
                    <a:pt x="572" y="655"/>
                    <a:pt x="739" y="511"/>
                    <a:pt x="739" y="313"/>
                  </a:cubicBezTo>
                  <a:cubicBezTo>
                    <a:pt x="739" y="142"/>
                    <a:pt x="59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2891427" y="2866204"/>
              <a:ext cx="34973" cy="28374"/>
            </a:xfrm>
            <a:custGeom>
              <a:avLst/>
              <a:gdLst/>
              <a:ahLst/>
              <a:cxnLst/>
              <a:rect l="l" t="t" r="r" b="b"/>
              <a:pathLst>
                <a:path w="779" h="632" extrusionOk="0">
                  <a:moveTo>
                    <a:pt x="414" y="1"/>
                  </a:moveTo>
                  <a:cubicBezTo>
                    <a:pt x="0" y="1"/>
                    <a:pt x="0" y="632"/>
                    <a:pt x="414" y="632"/>
                  </a:cubicBezTo>
                  <a:cubicBezTo>
                    <a:pt x="431" y="632"/>
                    <a:pt x="448" y="631"/>
                    <a:pt x="466" y="629"/>
                  </a:cubicBezTo>
                  <a:cubicBezTo>
                    <a:pt x="636" y="629"/>
                    <a:pt x="778" y="487"/>
                    <a:pt x="778" y="316"/>
                  </a:cubicBezTo>
                  <a:cubicBezTo>
                    <a:pt x="778" y="146"/>
                    <a:pt x="636" y="4"/>
                    <a:pt x="466" y="4"/>
                  </a:cubicBezTo>
                  <a:cubicBezTo>
                    <a:pt x="448" y="2"/>
                    <a:pt x="431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2839663" y="3080398"/>
              <a:ext cx="33177" cy="28598"/>
            </a:xfrm>
            <a:custGeom>
              <a:avLst/>
              <a:gdLst/>
              <a:ahLst/>
              <a:cxnLst/>
              <a:rect l="l" t="t" r="r" b="b"/>
              <a:pathLst>
                <a:path w="739" h="637" extrusionOk="0">
                  <a:moveTo>
                    <a:pt x="469" y="0"/>
                  </a:moveTo>
                  <a:cubicBezTo>
                    <a:pt x="455" y="0"/>
                    <a:pt x="441" y="1"/>
                    <a:pt x="426" y="4"/>
                  </a:cubicBezTo>
                  <a:cubicBezTo>
                    <a:pt x="142" y="4"/>
                    <a:pt x="0" y="345"/>
                    <a:pt x="199" y="543"/>
                  </a:cubicBezTo>
                  <a:cubicBezTo>
                    <a:pt x="263" y="607"/>
                    <a:pt x="342" y="636"/>
                    <a:pt x="419" y="636"/>
                  </a:cubicBezTo>
                  <a:cubicBezTo>
                    <a:pt x="582" y="636"/>
                    <a:pt x="738" y="509"/>
                    <a:pt x="738" y="316"/>
                  </a:cubicBezTo>
                  <a:cubicBezTo>
                    <a:pt x="738" y="135"/>
                    <a:pt x="620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2819236" y="3194341"/>
              <a:ext cx="31292" cy="28733"/>
            </a:xfrm>
            <a:custGeom>
              <a:avLst/>
              <a:gdLst/>
              <a:ahLst/>
              <a:cxnLst/>
              <a:rect l="l" t="t" r="r" b="b"/>
              <a:pathLst>
                <a:path w="697" h="640" extrusionOk="0">
                  <a:moveTo>
                    <a:pt x="345" y="1"/>
                  </a:moveTo>
                  <a:cubicBezTo>
                    <a:pt x="192" y="1"/>
                    <a:pt x="43" y="93"/>
                    <a:pt x="29" y="277"/>
                  </a:cubicBezTo>
                  <a:cubicBezTo>
                    <a:pt x="1" y="519"/>
                    <a:pt x="171" y="639"/>
                    <a:pt x="345" y="639"/>
                  </a:cubicBezTo>
                  <a:cubicBezTo>
                    <a:pt x="519" y="639"/>
                    <a:pt x="696" y="519"/>
                    <a:pt x="682" y="277"/>
                  </a:cubicBezTo>
                  <a:cubicBezTo>
                    <a:pt x="654" y="93"/>
                    <a:pt x="498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2797552" y="3315468"/>
              <a:ext cx="30663" cy="28733"/>
            </a:xfrm>
            <a:custGeom>
              <a:avLst/>
              <a:gdLst/>
              <a:ahLst/>
              <a:cxnLst/>
              <a:rect l="l" t="t" r="r" b="b"/>
              <a:pathLst>
                <a:path w="683" h="640" extrusionOk="0">
                  <a:moveTo>
                    <a:pt x="342" y="0"/>
                  </a:moveTo>
                  <a:cubicBezTo>
                    <a:pt x="171" y="0"/>
                    <a:pt x="1" y="121"/>
                    <a:pt x="29" y="362"/>
                  </a:cubicBezTo>
                  <a:cubicBezTo>
                    <a:pt x="44" y="547"/>
                    <a:pt x="193" y="639"/>
                    <a:pt x="342" y="639"/>
                  </a:cubicBezTo>
                  <a:cubicBezTo>
                    <a:pt x="491" y="639"/>
                    <a:pt x="640" y="547"/>
                    <a:pt x="654" y="362"/>
                  </a:cubicBezTo>
                  <a:cubicBezTo>
                    <a:pt x="683" y="121"/>
                    <a:pt x="512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2768236" y="3437537"/>
              <a:ext cx="33222" cy="28419"/>
            </a:xfrm>
            <a:custGeom>
              <a:avLst/>
              <a:gdLst/>
              <a:ahLst/>
              <a:cxnLst/>
              <a:rect l="l" t="t" r="r" b="b"/>
              <a:pathLst>
                <a:path w="740" h="633" extrusionOk="0">
                  <a:moveTo>
                    <a:pt x="427" y="1"/>
                  </a:moveTo>
                  <a:cubicBezTo>
                    <a:pt x="143" y="1"/>
                    <a:pt x="1" y="341"/>
                    <a:pt x="200" y="540"/>
                  </a:cubicBezTo>
                  <a:cubicBezTo>
                    <a:pt x="264" y="604"/>
                    <a:pt x="342" y="633"/>
                    <a:pt x="420" y="633"/>
                  </a:cubicBezTo>
                  <a:cubicBezTo>
                    <a:pt x="582" y="633"/>
                    <a:pt x="739" y="506"/>
                    <a:pt x="739" y="313"/>
                  </a:cubicBezTo>
                  <a:cubicBezTo>
                    <a:pt x="739" y="143"/>
                    <a:pt x="5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2842178" y="2280505"/>
              <a:ext cx="257608" cy="227618"/>
            </a:xfrm>
            <a:custGeom>
              <a:avLst/>
              <a:gdLst/>
              <a:ahLst/>
              <a:cxnLst/>
              <a:rect l="l" t="t" r="r" b="b"/>
              <a:pathLst>
                <a:path w="5738" h="5070" extrusionOk="0">
                  <a:moveTo>
                    <a:pt x="4233" y="1"/>
                  </a:moveTo>
                  <a:cubicBezTo>
                    <a:pt x="4145" y="1"/>
                    <a:pt x="4090" y="15"/>
                    <a:pt x="4090" y="15"/>
                  </a:cubicBezTo>
                  <a:lnTo>
                    <a:pt x="1" y="1009"/>
                  </a:lnTo>
                  <a:lnTo>
                    <a:pt x="285" y="3054"/>
                  </a:lnTo>
                  <a:cubicBezTo>
                    <a:pt x="285" y="3054"/>
                    <a:pt x="2074" y="3054"/>
                    <a:pt x="2670" y="2003"/>
                  </a:cubicBezTo>
                  <a:cubicBezTo>
                    <a:pt x="2670" y="2003"/>
                    <a:pt x="4119" y="2258"/>
                    <a:pt x="4545" y="3394"/>
                  </a:cubicBezTo>
                  <a:lnTo>
                    <a:pt x="4744" y="3394"/>
                  </a:lnTo>
                  <a:cubicBezTo>
                    <a:pt x="4744" y="3394"/>
                    <a:pt x="4822" y="3191"/>
                    <a:pt x="4955" y="3191"/>
                  </a:cubicBezTo>
                  <a:cubicBezTo>
                    <a:pt x="5002" y="3191"/>
                    <a:pt x="5054" y="3215"/>
                    <a:pt x="5113" y="3281"/>
                  </a:cubicBezTo>
                  <a:cubicBezTo>
                    <a:pt x="5312" y="3536"/>
                    <a:pt x="4942" y="4473"/>
                    <a:pt x="4942" y="4473"/>
                  </a:cubicBezTo>
                  <a:lnTo>
                    <a:pt x="5425" y="5070"/>
                  </a:lnTo>
                  <a:lnTo>
                    <a:pt x="5624" y="5041"/>
                  </a:lnTo>
                  <a:cubicBezTo>
                    <a:pt x="5737" y="3849"/>
                    <a:pt x="5681" y="2628"/>
                    <a:pt x="5453" y="1435"/>
                  </a:cubicBezTo>
                  <a:cubicBezTo>
                    <a:pt x="5171" y="151"/>
                    <a:pt x="452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3"/>
            <p:cNvSpPr/>
            <p:nvPr/>
          </p:nvSpPr>
          <p:spPr>
            <a:xfrm>
              <a:off x="2819236" y="2499188"/>
              <a:ext cx="232107" cy="100026"/>
            </a:xfrm>
            <a:custGeom>
              <a:avLst/>
              <a:gdLst/>
              <a:ahLst/>
              <a:cxnLst/>
              <a:rect l="l" t="t" r="r" b="b"/>
              <a:pathLst>
                <a:path w="5170" h="2228" extrusionOk="0">
                  <a:moveTo>
                    <a:pt x="4829" y="0"/>
                  </a:moveTo>
                  <a:lnTo>
                    <a:pt x="4829" y="0"/>
                  </a:lnTo>
                  <a:cubicBezTo>
                    <a:pt x="4909" y="281"/>
                    <a:pt x="4478" y="562"/>
                    <a:pt x="3998" y="562"/>
                  </a:cubicBezTo>
                  <a:cubicBezTo>
                    <a:pt x="3799" y="562"/>
                    <a:pt x="3592" y="514"/>
                    <a:pt x="3409" y="398"/>
                  </a:cubicBezTo>
                  <a:cubicBezTo>
                    <a:pt x="3264" y="368"/>
                    <a:pt x="3119" y="353"/>
                    <a:pt x="2977" y="353"/>
                  </a:cubicBezTo>
                  <a:cubicBezTo>
                    <a:pt x="2447" y="353"/>
                    <a:pt x="1943" y="557"/>
                    <a:pt x="1563" y="937"/>
                  </a:cubicBezTo>
                  <a:cubicBezTo>
                    <a:pt x="1358" y="1384"/>
                    <a:pt x="885" y="1623"/>
                    <a:pt x="535" y="1623"/>
                  </a:cubicBezTo>
                  <a:cubicBezTo>
                    <a:pt x="351" y="1623"/>
                    <a:pt x="201" y="1557"/>
                    <a:pt x="143" y="1420"/>
                  </a:cubicBezTo>
                  <a:lnTo>
                    <a:pt x="143" y="1420"/>
                  </a:lnTo>
                  <a:cubicBezTo>
                    <a:pt x="1" y="1761"/>
                    <a:pt x="228" y="2158"/>
                    <a:pt x="597" y="2187"/>
                  </a:cubicBezTo>
                  <a:cubicBezTo>
                    <a:pt x="720" y="2215"/>
                    <a:pt x="843" y="2228"/>
                    <a:pt x="965" y="2228"/>
                  </a:cubicBezTo>
                  <a:cubicBezTo>
                    <a:pt x="1710" y="2228"/>
                    <a:pt x="2386" y="1723"/>
                    <a:pt x="2557" y="966"/>
                  </a:cubicBezTo>
                  <a:cubicBezTo>
                    <a:pt x="2872" y="1268"/>
                    <a:pt x="3281" y="1417"/>
                    <a:pt x="3689" y="1417"/>
                  </a:cubicBezTo>
                  <a:cubicBezTo>
                    <a:pt x="4126" y="1417"/>
                    <a:pt x="4563" y="1246"/>
                    <a:pt x="4885" y="909"/>
                  </a:cubicBezTo>
                  <a:cubicBezTo>
                    <a:pt x="5169" y="653"/>
                    <a:pt x="5141" y="199"/>
                    <a:pt x="4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3178800" y="3090769"/>
              <a:ext cx="600560" cy="1421600"/>
            </a:xfrm>
            <a:custGeom>
              <a:avLst/>
              <a:gdLst/>
              <a:ahLst/>
              <a:cxnLst/>
              <a:rect l="l" t="t" r="r" b="b"/>
              <a:pathLst>
                <a:path w="13377" h="31665" extrusionOk="0">
                  <a:moveTo>
                    <a:pt x="6220" y="0"/>
                  </a:moveTo>
                  <a:lnTo>
                    <a:pt x="5652" y="540"/>
                  </a:lnTo>
                  <a:cubicBezTo>
                    <a:pt x="5907" y="852"/>
                    <a:pt x="12325" y="8207"/>
                    <a:pt x="256" y="19226"/>
                  </a:cubicBezTo>
                  <a:lnTo>
                    <a:pt x="0" y="19453"/>
                  </a:lnTo>
                  <a:lnTo>
                    <a:pt x="9116" y="31665"/>
                  </a:lnTo>
                  <a:lnTo>
                    <a:pt x="9855" y="31352"/>
                  </a:lnTo>
                  <a:lnTo>
                    <a:pt x="1051" y="19567"/>
                  </a:lnTo>
                  <a:cubicBezTo>
                    <a:pt x="13376" y="8122"/>
                    <a:pt x="6305" y="85"/>
                    <a:pt x="6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2529843" y="2742698"/>
              <a:ext cx="697444" cy="1258407"/>
            </a:xfrm>
            <a:custGeom>
              <a:avLst/>
              <a:gdLst/>
              <a:ahLst/>
              <a:cxnLst/>
              <a:rect l="l" t="t" r="r" b="b"/>
              <a:pathLst>
                <a:path w="15535" h="28030" extrusionOk="0">
                  <a:moveTo>
                    <a:pt x="15307" y="0"/>
                  </a:moveTo>
                  <a:cubicBezTo>
                    <a:pt x="14200" y="341"/>
                    <a:pt x="10451" y="1392"/>
                    <a:pt x="9940" y="1875"/>
                  </a:cubicBezTo>
                  <a:lnTo>
                    <a:pt x="9826" y="1931"/>
                  </a:lnTo>
                  <a:lnTo>
                    <a:pt x="9798" y="2073"/>
                  </a:lnTo>
                  <a:cubicBezTo>
                    <a:pt x="9769" y="2215"/>
                    <a:pt x="5964" y="17011"/>
                    <a:pt x="7213" y="27008"/>
                  </a:cubicBezTo>
                  <a:lnTo>
                    <a:pt x="142" y="25588"/>
                  </a:lnTo>
                  <a:lnTo>
                    <a:pt x="0" y="26383"/>
                  </a:lnTo>
                  <a:lnTo>
                    <a:pt x="8151" y="28030"/>
                  </a:lnTo>
                  <a:lnTo>
                    <a:pt x="8065" y="27462"/>
                  </a:lnTo>
                  <a:cubicBezTo>
                    <a:pt x="6702" y="18147"/>
                    <a:pt x="10139" y="4004"/>
                    <a:pt x="10536" y="2414"/>
                  </a:cubicBezTo>
                  <a:cubicBezTo>
                    <a:pt x="11104" y="2102"/>
                    <a:pt x="13433" y="1363"/>
                    <a:pt x="15534" y="795"/>
                  </a:cubicBezTo>
                  <a:lnTo>
                    <a:pt x="15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2877914" y="3864668"/>
              <a:ext cx="409308" cy="73987"/>
            </a:xfrm>
            <a:custGeom>
              <a:avLst/>
              <a:gdLst/>
              <a:ahLst/>
              <a:cxnLst/>
              <a:rect l="l" t="t" r="r" b="b"/>
              <a:pathLst>
                <a:path w="9117" h="1648" extrusionOk="0">
                  <a:moveTo>
                    <a:pt x="9031" y="0"/>
                  </a:moveTo>
                  <a:lnTo>
                    <a:pt x="0" y="852"/>
                  </a:lnTo>
                  <a:lnTo>
                    <a:pt x="85" y="1647"/>
                  </a:lnTo>
                  <a:lnTo>
                    <a:pt x="9116" y="795"/>
                  </a:lnTo>
                  <a:lnTo>
                    <a:pt x="90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3"/>
            <p:cNvSpPr/>
            <p:nvPr/>
          </p:nvSpPr>
          <p:spPr>
            <a:xfrm>
              <a:off x="2803927" y="1853195"/>
              <a:ext cx="584623" cy="480287"/>
            </a:xfrm>
            <a:custGeom>
              <a:avLst/>
              <a:gdLst/>
              <a:ahLst/>
              <a:cxnLst/>
              <a:rect l="l" t="t" r="r" b="b"/>
              <a:pathLst>
                <a:path w="13022" h="10698" extrusionOk="0">
                  <a:moveTo>
                    <a:pt x="4761" y="1"/>
                  </a:moveTo>
                  <a:cubicBezTo>
                    <a:pt x="3842" y="1"/>
                    <a:pt x="3034" y="293"/>
                    <a:pt x="2500" y="985"/>
                  </a:cubicBezTo>
                  <a:cubicBezTo>
                    <a:pt x="1" y="4222"/>
                    <a:pt x="825" y="10697"/>
                    <a:pt x="825" y="10697"/>
                  </a:cubicBezTo>
                  <a:lnTo>
                    <a:pt x="5880" y="9959"/>
                  </a:lnTo>
                  <a:lnTo>
                    <a:pt x="6362" y="6977"/>
                  </a:lnTo>
                  <a:cubicBezTo>
                    <a:pt x="6362" y="6977"/>
                    <a:pt x="7368" y="8179"/>
                    <a:pt x="8708" y="8179"/>
                  </a:cubicBezTo>
                  <a:cubicBezTo>
                    <a:pt x="9469" y="8179"/>
                    <a:pt x="10337" y="7792"/>
                    <a:pt x="11190" y="6579"/>
                  </a:cubicBezTo>
                  <a:cubicBezTo>
                    <a:pt x="13021" y="3966"/>
                    <a:pt x="8143" y="1"/>
                    <a:pt x="4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3"/>
            <p:cNvSpPr/>
            <p:nvPr/>
          </p:nvSpPr>
          <p:spPr>
            <a:xfrm>
              <a:off x="3086990" y="2766897"/>
              <a:ext cx="149231" cy="187482"/>
            </a:xfrm>
            <a:custGeom>
              <a:avLst/>
              <a:gdLst/>
              <a:ahLst/>
              <a:cxnLst/>
              <a:rect l="l" t="t" r="r" b="b"/>
              <a:pathLst>
                <a:path w="3324" h="4176" extrusionOk="0">
                  <a:moveTo>
                    <a:pt x="284" y="1"/>
                  </a:moveTo>
                  <a:cubicBezTo>
                    <a:pt x="0" y="1648"/>
                    <a:pt x="739" y="3323"/>
                    <a:pt x="2187" y="4175"/>
                  </a:cubicBezTo>
                  <a:cubicBezTo>
                    <a:pt x="2187" y="4175"/>
                    <a:pt x="3323" y="1392"/>
                    <a:pt x="2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3"/>
            <p:cNvSpPr/>
            <p:nvPr/>
          </p:nvSpPr>
          <p:spPr>
            <a:xfrm>
              <a:off x="3007930" y="2768198"/>
              <a:ext cx="160724" cy="212937"/>
            </a:xfrm>
            <a:custGeom>
              <a:avLst/>
              <a:gdLst/>
              <a:ahLst/>
              <a:cxnLst/>
              <a:rect l="l" t="t" r="r" b="b"/>
              <a:pathLst>
                <a:path w="3580" h="4743" extrusionOk="0">
                  <a:moveTo>
                    <a:pt x="2074" y="0"/>
                  </a:moveTo>
                  <a:cubicBezTo>
                    <a:pt x="2074" y="0"/>
                    <a:pt x="1" y="2499"/>
                    <a:pt x="1137" y="4743"/>
                  </a:cubicBezTo>
                  <a:cubicBezTo>
                    <a:pt x="1137" y="4743"/>
                    <a:pt x="3579" y="2812"/>
                    <a:pt x="2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3"/>
            <p:cNvSpPr/>
            <p:nvPr/>
          </p:nvSpPr>
          <p:spPr>
            <a:xfrm>
              <a:off x="2942922" y="2740139"/>
              <a:ext cx="289438" cy="122429"/>
            </a:xfrm>
            <a:custGeom>
              <a:avLst/>
              <a:gdLst/>
              <a:ahLst/>
              <a:cxnLst/>
              <a:rect l="l" t="t" r="r" b="b"/>
              <a:pathLst>
                <a:path w="6447" h="2727" extrusionOk="0">
                  <a:moveTo>
                    <a:pt x="398" y="0"/>
                  </a:moveTo>
                  <a:cubicBezTo>
                    <a:pt x="398" y="0"/>
                    <a:pt x="0" y="1932"/>
                    <a:pt x="739" y="2727"/>
                  </a:cubicBezTo>
                  <a:lnTo>
                    <a:pt x="6447" y="796"/>
                  </a:lnTo>
                  <a:lnTo>
                    <a:pt x="6220" y="29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3"/>
            <p:cNvSpPr/>
            <p:nvPr/>
          </p:nvSpPr>
          <p:spPr>
            <a:xfrm>
              <a:off x="1050869" y="1915240"/>
              <a:ext cx="988139" cy="248673"/>
            </a:xfrm>
            <a:custGeom>
              <a:avLst/>
              <a:gdLst/>
              <a:ahLst/>
              <a:cxnLst/>
              <a:rect l="l" t="t" r="r" b="b"/>
              <a:pathLst>
                <a:path w="22010" h="5539" extrusionOk="0">
                  <a:moveTo>
                    <a:pt x="11019" y="0"/>
                  </a:moveTo>
                  <a:cubicBezTo>
                    <a:pt x="4942" y="0"/>
                    <a:pt x="0" y="1222"/>
                    <a:pt x="0" y="2755"/>
                  </a:cubicBezTo>
                  <a:cubicBezTo>
                    <a:pt x="0" y="4289"/>
                    <a:pt x="4942" y="5538"/>
                    <a:pt x="11019" y="5538"/>
                  </a:cubicBezTo>
                  <a:cubicBezTo>
                    <a:pt x="17068" y="5538"/>
                    <a:pt x="22010" y="4289"/>
                    <a:pt x="22010" y="2755"/>
                  </a:cubicBezTo>
                  <a:cubicBezTo>
                    <a:pt x="22010" y="1222"/>
                    <a:pt x="17068" y="0"/>
                    <a:pt x="1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3"/>
            <p:cNvSpPr/>
            <p:nvPr/>
          </p:nvSpPr>
          <p:spPr>
            <a:xfrm>
              <a:off x="1074125" y="1937283"/>
              <a:ext cx="984233" cy="195967"/>
            </a:xfrm>
            <a:custGeom>
              <a:avLst/>
              <a:gdLst/>
              <a:ahLst/>
              <a:cxnLst/>
              <a:rect l="l" t="t" r="r" b="b"/>
              <a:pathLst>
                <a:path w="21923" h="4365" extrusionOk="0">
                  <a:moveTo>
                    <a:pt x="9943" y="1"/>
                  </a:moveTo>
                  <a:cubicBezTo>
                    <a:pt x="6056" y="1"/>
                    <a:pt x="1344" y="348"/>
                    <a:pt x="675" y="1980"/>
                  </a:cubicBezTo>
                  <a:cubicBezTo>
                    <a:pt x="1" y="3585"/>
                    <a:pt x="5370" y="4365"/>
                    <a:pt x="10601" y="4365"/>
                  </a:cubicBezTo>
                  <a:cubicBezTo>
                    <a:pt x="14625" y="4365"/>
                    <a:pt x="18568" y="3904"/>
                    <a:pt x="19617" y="3002"/>
                  </a:cubicBezTo>
                  <a:cubicBezTo>
                    <a:pt x="21922" y="1050"/>
                    <a:pt x="16045" y="185"/>
                    <a:pt x="15312" y="185"/>
                  </a:cubicBezTo>
                  <a:cubicBezTo>
                    <a:pt x="15277" y="185"/>
                    <a:pt x="15254" y="187"/>
                    <a:pt x="15244" y="191"/>
                  </a:cubicBezTo>
                  <a:cubicBezTo>
                    <a:pt x="15244" y="191"/>
                    <a:pt x="12819" y="1"/>
                    <a:pt x="99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3"/>
            <p:cNvSpPr/>
            <p:nvPr/>
          </p:nvSpPr>
          <p:spPr>
            <a:xfrm>
              <a:off x="1213120" y="1979798"/>
              <a:ext cx="121935" cy="28823"/>
            </a:xfrm>
            <a:custGeom>
              <a:avLst/>
              <a:gdLst/>
              <a:ahLst/>
              <a:cxnLst/>
              <a:rect l="l" t="t" r="r" b="b"/>
              <a:pathLst>
                <a:path w="2716" h="642" extrusionOk="0">
                  <a:moveTo>
                    <a:pt x="1504" y="0"/>
                  </a:moveTo>
                  <a:cubicBezTo>
                    <a:pt x="1029" y="0"/>
                    <a:pt x="1" y="171"/>
                    <a:pt x="447" y="493"/>
                  </a:cubicBezTo>
                  <a:cubicBezTo>
                    <a:pt x="595" y="599"/>
                    <a:pt x="830" y="642"/>
                    <a:pt x="1078" y="642"/>
                  </a:cubicBezTo>
                  <a:cubicBezTo>
                    <a:pt x="1833" y="642"/>
                    <a:pt x="2716" y="246"/>
                    <a:pt x="1669" y="11"/>
                  </a:cubicBezTo>
                  <a:cubicBezTo>
                    <a:pt x="1629" y="4"/>
                    <a:pt x="1572" y="0"/>
                    <a:pt x="1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3"/>
            <p:cNvSpPr/>
            <p:nvPr/>
          </p:nvSpPr>
          <p:spPr>
            <a:xfrm>
              <a:off x="1343135" y="2051945"/>
              <a:ext cx="120408" cy="28643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1401" y="1"/>
                  </a:moveTo>
                  <a:cubicBezTo>
                    <a:pt x="903" y="1"/>
                    <a:pt x="0" y="170"/>
                    <a:pt x="448" y="477"/>
                  </a:cubicBezTo>
                  <a:cubicBezTo>
                    <a:pt x="599" y="592"/>
                    <a:pt x="838" y="637"/>
                    <a:pt x="1089" y="637"/>
                  </a:cubicBezTo>
                  <a:cubicBezTo>
                    <a:pt x="1833" y="637"/>
                    <a:pt x="2681" y="235"/>
                    <a:pt x="1641" y="22"/>
                  </a:cubicBezTo>
                  <a:cubicBezTo>
                    <a:pt x="1588" y="8"/>
                    <a:pt x="1503" y="1"/>
                    <a:pt x="1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3"/>
            <p:cNvSpPr/>
            <p:nvPr/>
          </p:nvSpPr>
          <p:spPr>
            <a:xfrm>
              <a:off x="1466866" y="1955555"/>
              <a:ext cx="120723" cy="29406"/>
            </a:xfrm>
            <a:custGeom>
              <a:avLst/>
              <a:gdLst/>
              <a:ahLst/>
              <a:cxnLst/>
              <a:rect l="l" t="t" r="r" b="b"/>
              <a:pathLst>
                <a:path w="2689" h="655" extrusionOk="0">
                  <a:moveTo>
                    <a:pt x="1503" y="0"/>
                  </a:moveTo>
                  <a:cubicBezTo>
                    <a:pt x="1028" y="0"/>
                    <a:pt x="0" y="171"/>
                    <a:pt x="447" y="494"/>
                  </a:cubicBezTo>
                  <a:cubicBezTo>
                    <a:pt x="597" y="608"/>
                    <a:pt x="834" y="654"/>
                    <a:pt x="1085" y="654"/>
                  </a:cubicBezTo>
                  <a:cubicBezTo>
                    <a:pt x="1831" y="654"/>
                    <a:pt x="2689" y="245"/>
                    <a:pt x="1668" y="11"/>
                  </a:cubicBezTo>
                  <a:cubicBezTo>
                    <a:pt x="1629" y="4"/>
                    <a:pt x="1572" y="0"/>
                    <a:pt x="1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3"/>
            <p:cNvSpPr/>
            <p:nvPr/>
          </p:nvSpPr>
          <p:spPr>
            <a:xfrm>
              <a:off x="1584805" y="2073719"/>
              <a:ext cx="120678" cy="28553"/>
            </a:xfrm>
            <a:custGeom>
              <a:avLst/>
              <a:gdLst/>
              <a:ahLst/>
              <a:cxnLst/>
              <a:rect l="l" t="t" r="r" b="b"/>
              <a:pathLst>
                <a:path w="2688" h="636" extrusionOk="0">
                  <a:moveTo>
                    <a:pt x="1414" y="1"/>
                  </a:moveTo>
                  <a:cubicBezTo>
                    <a:pt x="928" y="1"/>
                    <a:pt x="0" y="191"/>
                    <a:pt x="433" y="503"/>
                  </a:cubicBezTo>
                  <a:cubicBezTo>
                    <a:pt x="574" y="597"/>
                    <a:pt x="793" y="636"/>
                    <a:pt x="1027" y="636"/>
                  </a:cubicBezTo>
                  <a:cubicBezTo>
                    <a:pt x="1781" y="636"/>
                    <a:pt x="2687" y="237"/>
                    <a:pt x="1625" y="20"/>
                  </a:cubicBezTo>
                  <a:cubicBezTo>
                    <a:pt x="1577" y="7"/>
                    <a:pt x="1503" y="1"/>
                    <a:pt x="14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3"/>
            <p:cNvSpPr/>
            <p:nvPr/>
          </p:nvSpPr>
          <p:spPr>
            <a:xfrm>
              <a:off x="1474498" y="2028240"/>
              <a:ext cx="121935" cy="28823"/>
            </a:xfrm>
            <a:custGeom>
              <a:avLst/>
              <a:gdLst/>
              <a:ahLst/>
              <a:cxnLst/>
              <a:rect l="l" t="t" r="r" b="b"/>
              <a:pathLst>
                <a:path w="2716" h="642" extrusionOk="0">
                  <a:moveTo>
                    <a:pt x="1504" y="0"/>
                  </a:moveTo>
                  <a:cubicBezTo>
                    <a:pt x="1029" y="0"/>
                    <a:pt x="0" y="171"/>
                    <a:pt x="447" y="494"/>
                  </a:cubicBezTo>
                  <a:cubicBezTo>
                    <a:pt x="595" y="599"/>
                    <a:pt x="829" y="642"/>
                    <a:pt x="1078" y="642"/>
                  </a:cubicBezTo>
                  <a:cubicBezTo>
                    <a:pt x="1833" y="642"/>
                    <a:pt x="2716" y="246"/>
                    <a:pt x="1668" y="11"/>
                  </a:cubicBezTo>
                  <a:cubicBezTo>
                    <a:pt x="1629" y="4"/>
                    <a:pt x="1572" y="0"/>
                    <a:pt x="1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1710376" y="2054997"/>
              <a:ext cx="120633" cy="28867"/>
            </a:xfrm>
            <a:custGeom>
              <a:avLst/>
              <a:gdLst/>
              <a:ahLst/>
              <a:cxnLst/>
              <a:rect l="l" t="t" r="r" b="b"/>
              <a:pathLst>
                <a:path w="2687" h="643" extrusionOk="0">
                  <a:moveTo>
                    <a:pt x="1476" y="1"/>
                  </a:moveTo>
                  <a:cubicBezTo>
                    <a:pt x="1007" y="1"/>
                    <a:pt x="0" y="171"/>
                    <a:pt x="447" y="494"/>
                  </a:cubicBezTo>
                  <a:cubicBezTo>
                    <a:pt x="595" y="599"/>
                    <a:pt x="827" y="642"/>
                    <a:pt x="1073" y="642"/>
                  </a:cubicBezTo>
                  <a:cubicBezTo>
                    <a:pt x="1820" y="642"/>
                    <a:pt x="2687" y="246"/>
                    <a:pt x="1640" y="11"/>
                  </a:cubicBezTo>
                  <a:cubicBezTo>
                    <a:pt x="1600" y="4"/>
                    <a:pt x="1544" y="1"/>
                    <a:pt x="1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3"/>
            <p:cNvSpPr/>
            <p:nvPr/>
          </p:nvSpPr>
          <p:spPr>
            <a:xfrm>
              <a:off x="1158303" y="2028240"/>
              <a:ext cx="121935" cy="28823"/>
            </a:xfrm>
            <a:custGeom>
              <a:avLst/>
              <a:gdLst/>
              <a:ahLst/>
              <a:cxnLst/>
              <a:rect l="l" t="t" r="r" b="b"/>
              <a:pathLst>
                <a:path w="2716" h="642" extrusionOk="0">
                  <a:moveTo>
                    <a:pt x="1504" y="0"/>
                  </a:moveTo>
                  <a:cubicBezTo>
                    <a:pt x="1029" y="0"/>
                    <a:pt x="1" y="171"/>
                    <a:pt x="447" y="494"/>
                  </a:cubicBezTo>
                  <a:cubicBezTo>
                    <a:pt x="595" y="599"/>
                    <a:pt x="829" y="642"/>
                    <a:pt x="1078" y="642"/>
                  </a:cubicBezTo>
                  <a:cubicBezTo>
                    <a:pt x="1833" y="642"/>
                    <a:pt x="2716" y="246"/>
                    <a:pt x="1668" y="11"/>
                  </a:cubicBezTo>
                  <a:cubicBezTo>
                    <a:pt x="1629" y="4"/>
                    <a:pt x="1572" y="0"/>
                    <a:pt x="1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3"/>
            <p:cNvSpPr/>
            <p:nvPr/>
          </p:nvSpPr>
          <p:spPr>
            <a:xfrm>
              <a:off x="1762634" y="1977239"/>
              <a:ext cx="121037" cy="28688"/>
            </a:xfrm>
            <a:custGeom>
              <a:avLst/>
              <a:gdLst/>
              <a:ahLst/>
              <a:cxnLst/>
              <a:rect l="l" t="t" r="r" b="b"/>
              <a:pathLst>
                <a:path w="2696" h="639" extrusionOk="0">
                  <a:moveTo>
                    <a:pt x="1477" y="0"/>
                  </a:moveTo>
                  <a:cubicBezTo>
                    <a:pt x="1007" y="0"/>
                    <a:pt x="1" y="171"/>
                    <a:pt x="447" y="494"/>
                  </a:cubicBezTo>
                  <a:cubicBezTo>
                    <a:pt x="591" y="596"/>
                    <a:pt x="816" y="638"/>
                    <a:pt x="1055" y="638"/>
                  </a:cubicBezTo>
                  <a:cubicBezTo>
                    <a:pt x="1806" y="638"/>
                    <a:pt x="2696" y="226"/>
                    <a:pt x="1640" y="11"/>
                  </a:cubicBezTo>
                  <a:cubicBezTo>
                    <a:pt x="1601" y="4"/>
                    <a:pt x="1544" y="0"/>
                    <a:pt x="1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3"/>
            <p:cNvSpPr/>
            <p:nvPr/>
          </p:nvSpPr>
          <p:spPr>
            <a:xfrm>
              <a:off x="1629745" y="1958877"/>
              <a:ext cx="120363" cy="29182"/>
            </a:xfrm>
            <a:custGeom>
              <a:avLst/>
              <a:gdLst/>
              <a:ahLst/>
              <a:cxnLst/>
              <a:rect l="l" t="t" r="r" b="b"/>
              <a:pathLst>
                <a:path w="2681" h="650" extrusionOk="0">
                  <a:moveTo>
                    <a:pt x="1409" y="1"/>
                  </a:moveTo>
                  <a:cubicBezTo>
                    <a:pt x="911" y="1"/>
                    <a:pt x="0" y="174"/>
                    <a:pt x="426" y="505"/>
                  </a:cubicBezTo>
                  <a:cubicBezTo>
                    <a:pt x="569" y="608"/>
                    <a:pt x="794" y="649"/>
                    <a:pt x="1033" y="649"/>
                  </a:cubicBezTo>
                  <a:cubicBezTo>
                    <a:pt x="1786" y="649"/>
                    <a:pt x="2681" y="238"/>
                    <a:pt x="1647" y="22"/>
                  </a:cubicBezTo>
                  <a:cubicBezTo>
                    <a:pt x="1594" y="8"/>
                    <a:pt x="1510" y="1"/>
                    <a:pt x="1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3"/>
            <p:cNvSpPr/>
            <p:nvPr/>
          </p:nvSpPr>
          <p:spPr>
            <a:xfrm>
              <a:off x="1256129" y="2022314"/>
              <a:ext cx="67612" cy="51899"/>
            </a:xfrm>
            <a:custGeom>
              <a:avLst/>
              <a:gdLst/>
              <a:ahLst/>
              <a:cxnLst/>
              <a:rect l="l" t="t" r="r" b="b"/>
              <a:pathLst>
                <a:path w="1506" h="1156" extrusionOk="0">
                  <a:moveTo>
                    <a:pt x="1506" y="1"/>
                  </a:moveTo>
                  <a:cubicBezTo>
                    <a:pt x="1506" y="1"/>
                    <a:pt x="313" y="1"/>
                    <a:pt x="1" y="1108"/>
                  </a:cubicBezTo>
                  <a:cubicBezTo>
                    <a:pt x="1" y="1108"/>
                    <a:pt x="170" y="1156"/>
                    <a:pt x="396" y="1156"/>
                  </a:cubicBezTo>
                  <a:cubicBezTo>
                    <a:pt x="823" y="1156"/>
                    <a:pt x="1450" y="986"/>
                    <a:pt x="1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3"/>
            <p:cNvSpPr/>
            <p:nvPr/>
          </p:nvSpPr>
          <p:spPr>
            <a:xfrm>
              <a:off x="1356873" y="1960763"/>
              <a:ext cx="79060" cy="39148"/>
            </a:xfrm>
            <a:custGeom>
              <a:avLst/>
              <a:gdLst/>
              <a:ahLst/>
              <a:cxnLst/>
              <a:rect l="l" t="t" r="r" b="b"/>
              <a:pathLst>
                <a:path w="1761" h="872" extrusionOk="0">
                  <a:moveTo>
                    <a:pt x="832" y="1"/>
                  </a:moveTo>
                  <a:cubicBezTo>
                    <a:pt x="554" y="1"/>
                    <a:pt x="255" y="92"/>
                    <a:pt x="0" y="378"/>
                  </a:cubicBezTo>
                  <a:cubicBezTo>
                    <a:pt x="0" y="378"/>
                    <a:pt x="457" y="871"/>
                    <a:pt x="964" y="871"/>
                  </a:cubicBezTo>
                  <a:cubicBezTo>
                    <a:pt x="1236" y="871"/>
                    <a:pt x="1523" y="729"/>
                    <a:pt x="1761" y="293"/>
                  </a:cubicBezTo>
                  <a:cubicBezTo>
                    <a:pt x="1761" y="293"/>
                    <a:pt x="1329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3"/>
            <p:cNvSpPr/>
            <p:nvPr/>
          </p:nvSpPr>
          <p:spPr>
            <a:xfrm>
              <a:off x="1599082" y="2003189"/>
              <a:ext cx="79105" cy="39687"/>
            </a:xfrm>
            <a:custGeom>
              <a:avLst/>
              <a:gdLst/>
              <a:ahLst/>
              <a:cxnLst/>
              <a:rect l="l" t="t" r="r" b="b"/>
              <a:pathLst>
                <a:path w="1762" h="884" extrusionOk="0">
                  <a:moveTo>
                    <a:pt x="852" y="0"/>
                  </a:moveTo>
                  <a:cubicBezTo>
                    <a:pt x="568" y="0"/>
                    <a:pt x="262" y="96"/>
                    <a:pt x="1" y="398"/>
                  </a:cubicBezTo>
                  <a:cubicBezTo>
                    <a:pt x="1" y="398"/>
                    <a:pt x="451" y="884"/>
                    <a:pt x="953" y="884"/>
                  </a:cubicBezTo>
                  <a:cubicBezTo>
                    <a:pt x="1229" y="884"/>
                    <a:pt x="1520" y="738"/>
                    <a:pt x="1762" y="285"/>
                  </a:cubicBezTo>
                  <a:cubicBezTo>
                    <a:pt x="1762" y="285"/>
                    <a:pt x="1341" y="0"/>
                    <a:pt x="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3"/>
            <p:cNvSpPr/>
            <p:nvPr/>
          </p:nvSpPr>
          <p:spPr>
            <a:xfrm>
              <a:off x="1279070" y="2412451"/>
              <a:ext cx="1457337" cy="828627"/>
            </a:xfrm>
            <a:custGeom>
              <a:avLst/>
              <a:gdLst/>
              <a:ahLst/>
              <a:cxnLst/>
              <a:rect l="l" t="t" r="r" b="b"/>
              <a:pathLst>
                <a:path w="32461" h="18457" extrusionOk="0">
                  <a:moveTo>
                    <a:pt x="5368" y="1"/>
                  </a:moveTo>
                  <a:lnTo>
                    <a:pt x="1" y="3466"/>
                  </a:lnTo>
                  <a:cubicBezTo>
                    <a:pt x="1" y="3466"/>
                    <a:pt x="6235" y="18456"/>
                    <a:pt x="22377" y="18456"/>
                  </a:cubicBezTo>
                  <a:cubicBezTo>
                    <a:pt x="25386" y="18456"/>
                    <a:pt x="28739" y="17935"/>
                    <a:pt x="32461" y="16699"/>
                  </a:cubicBezTo>
                  <a:lnTo>
                    <a:pt x="32234" y="15223"/>
                  </a:lnTo>
                  <a:cubicBezTo>
                    <a:pt x="30350" y="15545"/>
                    <a:pt x="28588" y="15692"/>
                    <a:pt x="26942" y="15692"/>
                  </a:cubicBezTo>
                  <a:cubicBezTo>
                    <a:pt x="12907" y="15692"/>
                    <a:pt x="7249" y="4957"/>
                    <a:pt x="5368" y="1"/>
                  </a:cubicBezTo>
                  <a:close/>
                </a:path>
              </a:pathLst>
            </a:custGeom>
            <a:solidFill>
              <a:schemeClr val="dk1">
                <a:alpha val="28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3"/>
            <p:cNvSpPr/>
            <p:nvPr/>
          </p:nvSpPr>
          <p:spPr>
            <a:xfrm>
              <a:off x="3227241" y="4029118"/>
              <a:ext cx="393999" cy="1113082"/>
            </a:xfrm>
            <a:custGeom>
              <a:avLst/>
              <a:gdLst/>
              <a:ahLst/>
              <a:cxnLst/>
              <a:rect l="l" t="t" r="r" b="b"/>
              <a:pathLst>
                <a:path w="8776" h="24793" extrusionOk="0">
                  <a:moveTo>
                    <a:pt x="0" y="1"/>
                  </a:moveTo>
                  <a:cubicBezTo>
                    <a:pt x="0" y="1"/>
                    <a:pt x="938" y="12184"/>
                    <a:pt x="739" y="24793"/>
                  </a:cubicBezTo>
                  <a:lnTo>
                    <a:pt x="8719" y="24793"/>
                  </a:lnTo>
                  <a:cubicBezTo>
                    <a:pt x="8719" y="24253"/>
                    <a:pt x="8719" y="24764"/>
                    <a:pt x="8719" y="24196"/>
                  </a:cubicBezTo>
                  <a:cubicBezTo>
                    <a:pt x="8776" y="19653"/>
                    <a:pt x="8520" y="15080"/>
                    <a:pt x="7924" y="105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28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3"/>
            <p:cNvSpPr/>
            <p:nvPr/>
          </p:nvSpPr>
          <p:spPr>
            <a:xfrm>
              <a:off x="1931888" y="3927116"/>
              <a:ext cx="742069" cy="1215083"/>
            </a:xfrm>
            <a:custGeom>
              <a:avLst/>
              <a:gdLst/>
              <a:ahLst/>
              <a:cxnLst/>
              <a:rect l="l" t="t" r="r" b="b"/>
              <a:pathLst>
                <a:path w="16529" h="27065" extrusionOk="0">
                  <a:moveTo>
                    <a:pt x="13433" y="1"/>
                  </a:moveTo>
                  <a:lnTo>
                    <a:pt x="0" y="27065"/>
                  </a:lnTo>
                  <a:lnTo>
                    <a:pt x="6021" y="27065"/>
                  </a:lnTo>
                  <a:lnTo>
                    <a:pt x="16528" y="654"/>
                  </a:lnTo>
                  <a:lnTo>
                    <a:pt x="13433" y="1"/>
                  </a:lnTo>
                  <a:close/>
                </a:path>
              </a:pathLst>
            </a:custGeom>
            <a:solidFill>
              <a:schemeClr val="dk1">
                <a:alpha val="28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3"/>
            <p:cNvSpPr/>
            <p:nvPr/>
          </p:nvSpPr>
          <p:spPr>
            <a:xfrm>
              <a:off x="3146924" y="4264996"/>
              <a:ext cx="325130" cy="259089"/>
            </a:xfrm>
            <a:custGeom>
              <a:avLst/>
              <a:gdLst/>
              <a:ahLst/>
              <a:cxnLst/>
              <a:rect l="l" t="t" r="r" b="b"/>
              <a:pathLst>
                <a:path w="7242" h="5771" extrusionOk="0">
                  <a:moveTo>
                    <a:pt x="5765" y="0"/>
                  </a:moveTo>
                  <a:cubicBezTo>
                    <a:pt x="5765" y="0"/>
                    <a:pt x="1704" y="483"/>
                    <a:pt x="2244" y="938"/>
                  </a:cubicBezTo>
                  <a:cubicBezTo>
                    <a:pt x="2435" y="1102"/>
                    <a:pt x="2715" y="1158"/>
                    <a:pt x="3007" y="1158"/>
                  </a:cubicBezTo>
                  <a:cubicBezTo>
                    <a:pt x="3621" y="1158"/>
                    <a:pt x="4288" y="909"/>
                    <a:pt x="4288" y="909"/>
                  </a:cubicBezTo>
                  <a:lnTo>
                    <a:pt x="4288" y="909"/>
                  </a:lnTo>
                  <a:cubicBezTo>
                    <a:pt x="4288" y="909"/>
                    <a:pt x="313" y="3806"/>
                    <a:pt x="597" y="4033"/>
                  </a:cubicBezTo>
                  <a:cubicBezTo>
                    <a:pt x="624" y="4054"/>
                    <a:pt x="665" y="4063"/>
                    <a:pt x="717" y="4063"/>
                  </a:cubicBezTo>
                  <a:cubicBezTo>
                    <a:pt x="1308" y="4063"/>
                    <a:pt x="3322" y="2841"/>
                    <a:pt x="3323" y="2840"/>
                  </a:cubicBezTo>
                  <a:lnTo>
                    <a:pt x="3323" y="2840"/>
                  </a:lnTo>
                  <a:cubicBezTo>
                    <a:pt x="3322" y="2841"/>
                    <a:pt x="0" y="5197"/>
                    <a:pt x="625" y="5311"/>
                  </a:cubicBezTo>
                  <a:cubicBezTo>
                    <a:pt x="633" y="5312"/>
                    <a:pt x="641" y="5312"/>
                    <a:pt x="650" y="5312"/>
                  </a:cubicBezTo>
                  <a:cubicBezTo>
                    <a:pt x="1198" y="5312"/>
                    <a:pt x="3919" y="3636"/>
                    <a:pt x="3919" y="3636"/>
                  </a:cubicBezTo>
                  <a:lnTo>
                    <a:pt x="3919" y="3636"/>
                  </a:lnTo>
                  <a:cubicBezTo>
                    <a:pt x="3919" y="3636"/>
                    <a:pt x="1505" y="5510"/>
                    <a:pt x="1818" y="5765"/>
                  </a:cubicBezTo>
                  <a:cubicBezTo>
                    <a:pt x="1823" y="5769"/>
                    <a:pt x="1832" y="5770"/>
                    <a:pt x="1842" y="5770"/>
                  </a:cubicBezTo>
                  <a:cubicBezTo>
                    <a:pt x="2099" y="5770"/>
                    <a:pt x="3779" y="4797"/>
                    <a:pt x="4516" y="4033"/>
                  </a:cubicBezTo>
                  <a:lnTo>
                    <a:pt x="4516" y="4033"/>
                  </a:lnTo>
                  <a:cubicBezTo>
                    <a:pt x="4374" y="4317"/>
                    <a:pt x="3579" y="5510"/>
                    <a:pt x="3692" y="5538"/>
                  </a:cubicBezTo>
                  <a:cubicBezTo>
                    <a:pt x="3699" y="5539"/>
                    <a:pt x="3705" y="5539"/>
                    <a:pt x="3712" y="5539"/>
                  </a:cubicBezTo>
                  <a:cubicBezTo>
                    <a:pt x="4559" y="5539"/>
                    <a:pt x="7242" y="2074"/>
                    <a:pt x="7242" y="2074"/>
                  </a:cubicBezTo>
                  <a:lnTo>
                    <a:pt x="5765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53"/>
          <p:cNvSpPr/>
          <p:nvPr/>
        </p:nvSpPr>
        <p:spPr>
          <a:xfrm>
            <a:off x="6863286" y="596702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53"/>
          <p:cNvSpPr/>
          <p:nvPr/>
        </p:nvSpPr>
        <p:spPr>
          <a:xfrm>
            <a:off x="6102529" y="1658298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6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Hidrografia Italiei</a:t>
            </a:r>
            <a:endParaRPr dirty="0"/>
          </a:p>
        </p:txBody>
      </p:sp>
      <p:sp>
        <p:nvSpPr>
          <p:cNvPr id="1596" name="Google Shape;1596;p65"/>
          <p:cNvSpPr txBox="1">
            <a:spLocks noGrp="1"/>
          </p:cNvSpPr>
          <p:nvPr>
            <p:ph type="subTitle" idx="5"/>
          </p:nvPr>
        </p:nvSpPr>
        <p:spPr>
          <a:xfrm>
            <a:off x="714300" y="1364508"/>
            <a:ext cx="3705331" cy="24144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Italia are o </a:t>
            </a:r>
            <a:r>
              <a:rPr lang="en-US" dirty="0" err="1"/>
              <a:t>reţea</a:t>
            </a:r>
            <a:r>
              <a:rPr lang="en-US" dirty="0"/>
              <a:t> </a:t>
            </a:r>
            <a:r>
              <a:rPr lang="en-US" dirty="0" err="1"/>
              <a:t>hidrografică</a:t>
            </a:r>
            <a:r>
              <a:rPr lang="en-US" dirty="0"/>
              <a:t> </a:t>
            </a:r>
            <a:r>
              <a:rPr lang="en-US" dirty="0" err="1"/>
              <a:t>bogată</a:t>
            </a:r>
            <a:r>
              <a:rPr lang="en-US" dirty="0"/>
              <a:t> cu </a:t>
            </a:r>
            <a:r>
              <a:rPr lang="en-US" dirty="0" err="1"/>
              <a:t>râuri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general </a:t>
            </a:r>
            <a:r>
              <a:rPr lang="en-US" dirty="0" err="1"/>
              <a:t>scurte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numeroase</a:t>
            </a:r>
            <a:r>
              <a:rPr lang="en-US" dirty="0"/>
              <a:t> </a:t>
            </a:r>
            <a:r>
              <a:rPr lang="en-US" dirty="0" err="1"/>
              <a:t>lacuri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traversat</a:t>
            </a:r>
            <a:r>
              <a:rPr lang="ro-RO" dirty="0"/>
              <a:t>ă</a:t>
            </a:r>
            <a:r>
              <a:rPr lang="en-US" dirty="0"/>
              <a:t> de r</a:t>
            </a:r>
            <a:r>
              <a:rPr lang="ro-RO" dirty="0"/>
              <a:t>â</a:t>
            </a:r>
            <a:r>
              <a:rPr lang="en-US" dirty="0"/>
              <a:t>urile Pad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Adige care se vars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Marea</a:t>
            </a:r>
            <a:r>
              <a:rPr lang="en-US" dirty="0"/>
              <a:t> Adriatic</a:t>
            </a:r>
            <a:r>
              <a:rPr lang="ro-RO" dirty="0"/>
              <a:t>ă</a:t>
            </a:r>
            <a:r>
              <a:rPr lang="en-US" dirty="0"/>
              <a:t>. </a:t>
            </a:r>
            <a:r>
              <a:rPr lang="fr-FR" dirty="0" err="1"/>
              <a:t>Acestea</a:t>
            </a:r>
            <a:r>
              <a:rPr lang="fr-FR" dirty="0"/>
              <a:t> au un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ridicat</a:t>
            </a:r>
            <a:r>
              <a:rPr lang="fr-FR" dirty="0"/>
              <a:t> </a:t>
            </a:r>
            <a:r>
              <a:rPr lang="fr-FR" dirty="0" err="1"/>
              <a:t>tot</a:t>
            </a:r>
            <a:r>
              <a:rPr lang="fr-FR" dirty="0"/>
              <a:t> </a:t>
            </a:r>
            <a:r>
              <a:rPr lang="fr-FR" dirty="0" err="1"/>
              <a:t>anul</a:t>
            </a:r>
            <a:r>
              <a:rPr lang="ro-RO" dirty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Italia se remarc</a:t>
            </a:r>
            <a:r>
              <a:rPr lang="ro-RO" dirty="0"/>
              <a:t>ă</a:t>
            </a:r>
            <a:r>
              <a:rPr lang="it-IT" dirty="0"/>
              <a:t> prin existen</a:t>
            </a:r>
            <a:r>
              <a:rPr lang="ro-RO" dirty="0"/>
              <a:t>ț</a:t>
            </a:r>
            <a:r>
              <a:rPr lang="it-IT" dirty="0"/>
              <a:t>a unor lacuri glaciare (Como, Garda </a:t>
            </a:r>
            <a:r>
              <a:rPr lang="ro-RO" dirty="0"/>
              <a:t>ș</a:t>
            </a:r>
            <a:r>
              <a:rPr lang="it-IT" dirty="0"/>
              <a:t>i Maggiore), lacuri vulcanice (Bolsena </a:t>
            </a:r>
            <a:r>
              <a:rPr lang="ro-RO" dirty="0"/>
              <a:t>ș</a:t>
            </a:r>
            <a:r>
              <a:rPr lang="it-IT" dirty="0"/>
              <a:t>i Trasimeno) </a:t>
            </a:r>
            <a:r>
              <a:rPr lang="ro-RO" dirty="0"/>
              <a:t>ș</a:t>
            </a:r>
            <a:r>
              <a:rPr lang="it-IT" dirty="0"/>
              <a:t>i lagune (laguna Venetiei ).</a:t>
            </a:r>
            <a:endParaRPr lang="en-US" dirty="0"/>
          </a:p>
        </p:txBody>
      </p:sp>
      <p:sp>
        <p:nvSpPr>
          <p:cNvPr id="1598" name="Google Shape;1598;p65"/>
          <p:cNvSpPr/>
          <p:nvPr/>
        </p:nvSpPr>
        <p:spPr>
          <a:xfrm>
            <a:off x="4638063" y="1186150"/>
            <a:ext cx="797325" cy="218025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9" name="Google Shape;1599;p65"/>
          <p:cNvGrpSpPr/>
          <p:nvPr/>
        </p:nvGrpSpPr>
        <p:grpSpPr>
          <a:xfrm>
            <a:off x="5530652" y="3971844"/>
            <a:ext cx="174871" cy="644291"/>
            <a:chOff x="-511198" y="2416769"/>
            <a:chExt cx="174871" cy="644291"/>
          </a:xfrm>
        </p:grpSpPr>
        <p:sp>
          <p:nvSpPr>
            <p:cNvPr id="1600" name="Google Shape;1600;p65"/>
            <p:cNvSpPr/>
            <p:nvPr/>
          </p:nvSpPr>
          <p:spPr>
            <a:xfrm>
              <a:off x="-435323" y="2900709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5"/>
            <p:cNvSpPr/>
            <p:nvPr/>
          </p:nvSpPr>
          <p:spPr>
            <a:xfrm>
              <a:off x="-511198" y="2416769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02" name="Google Shape;1602;p65"/>
          <p:cNvPicPr preferRelativeResize="0"/>
          <p:nvPr/>
        </p:nvPicPr>
        <p:blipFill rotWithShape="1">
          <a:blip r:embed="rId3"/>
          <a:srcRect l="12500" r="12500"/>
          <a:stretch/>
        </p:blipFill>
        <p:spPr>
          <a:xfrm>
            <a:off x="5329319" y="1058750"/>
            <a:ext cx="2898600" cy="2898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03" name="Google Shape;1603;p65"/>
          <p:cNvSpPr/>
          <p:nvPr/>
        </p:nvSpPr>
        <p:spPr>
          <a:xfrm>
            <a:off x="7771896" y="754926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1" name="Google Shape;1641;p65"/>
          <p:cNvGrpSpPr/>
          <p:nvPr/>
        </p:nvGrpSpPr>
        <p:grpSpPr>
          <a:xfrm flipH="1">
            <a:off x="347450" y="4101974"/>
            <a:ext cx="366856" cy="511660"/>
            <a:chOff x="9654905" y="4101974"/>
            <a:chExt cx="366856" cy="511660"/>
          </a:xfrm>
        </p:grpSpPr>
        <p:sp>
          <p:nvSpPr>
            <p:cNvPr id="1642" name="Google Shape;1642;p65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5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5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5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65"/>
          <p:cNvGrpSpPr/>
          <p:nvPr/>
        </p:nvGrpSpPr>
        <p:grpSpPr>
          <a:xfrm>
            <a:off x="8190842" y="4101974"/>
            <a:ext cx="605714" cy="511660"/>
            <a:chOff x="8190842" y="4101974"/>
            <a:chExt cx="605714" cy="511660"/>
          </a:xfrm>
        </p:grpSpPr>
        <p:grpSp>
          <p:nvGrpSpPr>
            <p:cNvPr id="1647" name="Google Shape;1647;p65"/>
            <p:cNvGrpSpPr/>
            <p:nvPr/>
          </p:nvGrpSpPr>
          <p:grpSpPr>
            <a:xfrm>
              <a:off x="8680417" y="4184609"/>
              <a:ext cx="116139" cy="429024"/>
              <a:chOff x="8680417" y="4184609"/>
              <a:chExt cx="116139" cy="429024"/>
            </a:xfrm>
          </p:grpSpPr>
          <p:sp>
            <p:nvSpPr>
              <p:cNvPr id="1648" name="Google Shape;1648;p65"/>
              <p:cNvSpPr/>
              <p:nvPr/>
            </p:nvSpPr>
            <p:spPr>
              <a:xfrm>
                <a:off x="8730551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65"/>
              <p:cNvSpPr/>
              <p:nvPr/>
            </p:nvSpPr>
            <p:spPr>
              <a:xfrm>
                <a:off x="8680417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0" name="Google Shape;1650;p65"/>
            <p:cNvGrpSpPr/>
            <p:nvPr/>
          </p:nvGrpSpPr>
          <p:grpSpPr>
            <a:xfrm>
              <a:off x="8429700" y="4101974"/>
              <a:ext cx="138582" cy="511660"/>
              <a:chOff x="8429700" y="4101974"/>
              <a:chExt cx="138582" cy="511660"/>
            </a:xfrm>
          </p:grpSpPr>
          <p:sp>
            <p:nvSpPr>
              <p:cNvPr id="1651" name="Google Shape;1651;p65"/>
              <p:cNvSpPr/>
              <p:nvPr/>
            </p:nvSpPr>
            <p:spPr>
              <a:xfrm>
                <a:off x="8490404" y="4486273"/>
                <a:ext cx="17843" cy="12736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482" extrusionOk="0">
                    <a:moveTo>
                      <a:pt x="370" y="0"/>
                    </a:moveTo>
                    <a:cubicBezTo>
                      <a:pt x="171" y="0"/>
                      <a:pt x="0" y="171"/>
                      <a:pt x="0" y="370"/>
                    </a:cubicBezTo>
                    <a:lnTo>
                      <a:pt x="0" y="5112"/>
                    </a:lnTo>
                    <a:cubicBezTo>
                      <a:pt x="0" y="5311"/>
                      <a:pt x="171" y="5481"/>
                      <a:pt x="370" y="5481"/>
                    </a:cubicBezTo>
                    <a:cubicBezTo>
                      <a:pt x="568" y="5481"/>
                      <a:pt x="767" y="5311"/>
                      <a:pt x="767" y="5112"/>
                    </a:cubicBezTo>
                    <a:lnTo>
                      <a:pt x="767" y="370"/>
                    </a:lnTo>
                    <a:cubicBezTo>
                      <a:pt x="767" y="171"/>
                      <a:pt x="568" y="0"/>
                      <a:pt x="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65"/>
              <p:cNvSpPr/>
              <p:nvPr/>
            </p:nvSpPr>
            <p:spPr>
              <a:xfrm>
                <a:off x="8429700" y="4101974"/>
                <a:ext cx="138582" cy="40478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7423" extrusionOk="0">
                    <a:moveTo>
                      <a:pt x="3000" y="0"/>
                    </a:moveTo>
                    <a:cubicBezTo>
                      <a:pt x="2578" y="0"/>
                      <a:pt x="2159" y="270"/>
                      <a:pt x="2102" y="809"/>
                    </a:cubicBezTo>
                    <a:lnTo>
                      <a:pt x="228" y="14498"/>
                    </a:lnTo>
                    <a:cubicBezTo>
                      <a:pt x="1" y="16031"/>
                      <a:pt x="1222" y="17423"/>
                      <a:pt x="2784" y="17423"/>
                    </a:cubicBezTo>
                    <a:lnTo>
                      <a:pt x="2897" y="17423"/>
                    </a:lnTo>
                    <a:cubicBezTo>
                      <a:pt x="4630" y="17423"/>
                      <a:pt x="5964" y="15889"/>
                      <a:pt x="5737" y="14157"/>
                    </a:cubicBezTo>
                    <a:lnTo>
                      <a:pt x="3920" y="809"/>
                    </a:lnTo>
                    <a:cubicBezTo>
                      <a:pt x="3849" y="270"/>
                      <a:pt x="3423" y="0"/>
                      <a:pt x="3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3" name="Google Shape;1653;p65"/>
            <p:cNvGrpSpPr/>
            <p:nvPr/>
          </p:nvGrpSpPr>
          <p:grpSpPr>
            <a:xfrm>
              <a:off x="8190842" y="4184609"/>
              <a:ext cx="116139" cy="429024"/>
              <a:chOff x="8680417" y="4184609"/>
              <a:chExt cx="116139" cy="429024"/>
            </a:xfrm>
          </p:grpSpPr>
          <p:sp>
            <p:nvSpPr>
              <p:cNvPr id="1654" name="Google Shape;1654;p65"/>
              <p:cNvSpPr/>
              <p:nvPr/>
            </p:nvSpPr>
            <p:spPr>
              <a:xfrm>
                <a:off x="8730551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65"/>
              <p:cNvSpPr/>
              <p:nvPr/>
            </p:nvSpPr>
            <p:spPr>
              <a:xfrm>
                <a:off x="8680417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" name="Google Shape;896;p56">
            <a:extLst>
              <a:ext uri="{FF2B5EF4-FFF2-40B4-BE49-F238E27FC236}">
                <a16:creationId xmlns:a16="http://schemas.microsoft.com/office/drawing/2014/main" id="{F73BD72B-27B4-4D61-B18E-C647C0C62A2F}"/>
              </a:ext>
            </a:extLst>
          </p:cNvPr>
          <p:cNvSpPr txBox="1">
            <a:spLocks/>
          </p:cNvSpPr>
          <p:nvPr/>
        </p:nvSpPr>
        <p:spPr>
          <a:xfrm>
            <a:off x="5958862" y="4070584"/>
            <a:ext cx="1639514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Pad</a:t>
            </a:r>
          </a:p>
          <a:p>
            <a:pPr marL="0" indent="0" algn="ctr"/>
            <a:r>
              <a:rPr lang="ro-RO" dirty="0"/>
              <a:t>(lungime 652km)</a:t>
            </a:r>
          </a:p>
        </p:txBody>
      </p:sp>
    </p:spTree>
    <p:extLst>
      <p:ext uri="{BB962C8B-B14F-4D97-AF65-F5344CB8AC3E}">
        <p14:creationId xmlns:p14="http://schemas.microsoft.com/office/powerpoint/2010/main" val="369453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64"/>
          <p:cNvSpPr/>
          <p:nvPr/>
        </p:nvSpPr>
        <p:spPr>
          <a:xfrm>
            <a:off x="7764611" y="682152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9" name="Google Shape;1559;p64"/>
          <p:cNvGrpSpPr/>
          <p:nvPr/>
        </p:nvGrpSpPr>
        <p:grpSpPr>
          <a:xfrm>
            <a:off x="8019165" y="3969344"/>
            <a:ext cx="419121" cy="644291"/>
            <a:chOff x="8019165" y="3969344"/>
            <a:chExt cx="419121" cy="644291"/>
          </a:xfrm>
        </p:grpSpPr>
        <p:grpSp>
          <p:nvGrpSpPr>
            <p:cNvPr id="1560" name="Google Shape;1560;p64"/>
            <p:cNvGrpSpPr/>
            <p:nvPr/>
          </p:nvGrpSpPr>
          <p:grpSpPr>
            <a:xfrm>
              <a:off x="8263415" y="3969344"/>
              <a:ext cx="174871" cy="644291"/>
              <a:chOff x="8412515" y="3969344"/>
              <a:chExt cx="174871" cy="644291"/>
            </a:xfrm>
          </p:grpSpPr>
          <p:sp>
            <p:nvSpPr>
              <p:cNvPr id="1561" name="Google Shape;1561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64"/>
            <p:cNvGrpSpPr/>
            <p:nvPr/>
          </p:nvGrpSpPr>
          <p:grpSpPr>
            <a:xfrm>
              <a:off x="8019165" y="3969344"/>
              <a:ext cx="174871" cy="644291"/>
              <a:chOff x="8412515" y="3969344"/>
              <a:chExt cx="174871" cy="644291"/>
            </a:xfrm>
          </p:grpSpPr>
          <p:sp>
            <p:nvSpPr>
              <p:cNvPr id="1564" name="Google Shape;1564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6" name="Google Shape;1566;p64"/>
          <p:cNvGrpSpPr/>
          <p:nvPr/>
        </p:nvGrpSpPr>
        <p:grpSpPr>
          <a:xfrm>
            <a:off x="705717" y="4101974"/>
            <a:ext cx="366856" cy="511660"/>
            <a:chOff x="705717" y="4101974"/>
            <a:chExt cx="366856" cy="511660"/>
          </a:xfrm>
        </p:grpSpPr>
        <p:grpSp>
          <p:nvGrpSpPr>
            <p:cNvPr id="1567" name="Google Shape;1567;p64"/>
            <p:cNvGrpSpPr/>
            <p:nvPr/>
          </p:nvGrpSpPr>
          <p:grpSpPr>
            <a:xfrm>
              <a:off x="956434" y="4184609"/>
              <a:ext cx="116139" cy="429024"/>
              <a:chOff x="1105534" y="4184609"/>
              <a:chExt cx="116139" cy="429024"/>
            </a:xfrm>
          </p:grpSpPr>
          <p:sp>
            <p:nvSpPr>
              <p:cNvPr id="1568" name="Google Shape;1568;p64"/>
              <p:cNvSpPr/>
              <p:nvPr/>
            </p:nvSpPr>
            <p:spPr>
              <a:xfrm>
                <a:off x="1155668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64"/>
              <p:cNvSpPr/>
              <p:nvPr/>
            </p:nvSpPr>
            <p:spPr>
              <a:xfrm>
                <a:off x="1105534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0" name="Google Shape;1570;p64"/>
            <p:cNvSpPr/>
            <p:nvPr/>
          </p:nvSpPr>
          <p:spPr>
            <a:xfrm>
              <a:off x="766422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4"/>
            <p:cNvSpPr/>
            <p:nvPr/>
          </p:nvSpPr>
          <p:spPr>
            <a:xfrm>
              <a:off x="705717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B6C04901-7DD5-491C-B778-AFBFE18C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4" y="350926"/>
            <a:ext cx="3082155" cy="1732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33" name="Google Shape;896;p56">
            <a:extLst>
              <a:ext uri="{FF2B5EF4-FFF2-40B4-BE49-F238E27FC236}">
                <a16:creationId xmlns:a16="http://schemas.microsoft.com/office/drawing/2014/main" id="{DD6F9BAA-8D33-4A5A-9F48-9375C30540FB}"/>
              </a:ext>
            </a:extLst>
          </p:cNvPr>
          <p:cNvSpPr txBox="1">
            <a:spLocks/>
          </p:cNvSpPr>
          <p:nvPr/>
        </p:nvSpPr>
        <p:spPr>
          <a:xfrm>
            <a:off x="1990601" y="2000249"/>
            <a:ext cx="976099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Adige</a:t>
            </a:r>
          </a:p>
        </p:txBody>
      </p:sp>
      <p:pic>
        <p:nvPicPr>
          <p:cNvPr id="8196" name="Picture 4" descr="undefined">
            <a:extLst>
              <a:ext uri="{FF2B5EF4-FFF2-40B4-BE49-F238E27FC236}">
                <a16:creationId xmlns:a16="http://schemas.microsoft.com/office/drawing/2014/main" id="{B7F01CF9-8BC4-409B-AA2D-211ACC43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99" y="350926"/>
            <a:ext cx="3576712" cy="199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35" name="Google Shape;896;p56">
            <a:extLst>
              <a:ext uri="{FF2B5EF4-FFF2-40B4-BE49-F238E27FC236}">
                <a16:creationId xmlns:a16="http://schemas.microsoft.com/office/drawing/2014/main" id="{AFB1C8F5-448F-4672-94EA-2008F22A320F}"/>
              </a:ext>
            </a:extLst>
          </p:cNvPr>
          <p:cNvSpPr txBox="1">
            <a:spLocks/>
          </p:cNvSpPr>
          <p:nvPr/>
        </p:nvSpPr>
        <p:spPr>
          <a:xfrm>
            <a:off x="5813442" y="2288608"/>
            <a:ext cx="1490477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Lacul Como</a:t>
            </a:r>
          </a:p>
        </p:txBody>
      </p:sp>
      <p:pic>
        <p:nvPicPr>
          <p:cNvPr id="8198" name="Picture 6" descr="Lacul Garda - Wikipedia">
            <a:extLst>
              <a:ext uri="{FF2B5EF4-FFF2-40B4-BE49-F238E27FC236}">
                <a16:creationId xmlns:a16="http://schemas.microsoft.com/office/drawing/2014/main" id="{185667D6-3302-41FD-B6F1-A298B05B3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71" y="2701638"/>
            <a:ext cx="2464420" cy="1848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37" name="Google Shape;896;p56">
            <a:extLst>
              <a:ext uri="{FF2B5EF4-FFF2-40B4-BE49-F238E27FC236}">
                <a16:creationId xmlns:a16="http://schemas.microsoft.com/office/drawing/2014/main" id="{BC4CEAB4-8DE0-454D-BE48-816625CC64C4}"/>
              </a:ext>
            </a:extLst>
          </p:cNvPr>
          <p:cNvSpPr txBox="1">
            <a:spLocks/>
          </p:cNvSpPr>
          <p:nvPr/>
        </p:nvSpPr>
        <p:spPr>
          <a:xfrm>
            <a:off x="5786698" y="4506717"/>
            <a:ext cx="1490477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Lacul Garda</a:t>
            </a:r>
          </a:p>
        </p:txBody>
      </p:sp>
      <p:pic>
        <p:nvPicPr>
          <p:cNvPr id="8200" name="Picture 8" descr="lacul trasimeno">
            <a:extLst>
              <a:ext uri="{FF2B5EF4-FFF2-40B4-BE49-F238E27FC236}">
                <a16:creationId xmlns:a16="http://schemas.microsoft.com/office/drawing/2014/main" id="{FAB9BC47-F545-4607-A2A9-4F179C6A7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" y="2433386"/>
            <a:ext cx="3632055" cy="2044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41" name="Google Shape;896;p56">
            <a:extLst>
              <a:ext uri="{FF2B5EF4-FFF2-40B4-BE49-F238E27FC236}">
                <a16:creationId xmlns:a16="http://schemas.microsoft.com/office/drawing/2014/main" id="{73752F20-2930-4B4B-9B90-5EE2D21E07C9}"/>
              </a:ext>
            </a:extLst>
          </p:cNvPr>
          <p:cNvSpPr txBox="1">
            <a:spLocks/>
          </p:cNvSpPr>
          <p:nvPr/>
        </p:nvSpPr>
        <p:spPr>
          <a:xfrm>
            <a:off x="1682808" y="4486273"/>
            <a:ext cx="1591681" cy="47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Lacul Trasimeno</a:t>
            </a:r>
          </a:p>
        </p:txBody>
      </p:sp>
    </p:spTree>
    <p:extLst>
      <p:ext uri="{BB962C8B-B14F-4D97-AF65-F5344CB8AC3E}">
        <p14:creationId xmlns:p14="http://schemas.microsoft.com/office/powerpoint/2010/main" val="190072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59"/>
          <p:cNvSpPr txBox="1">
            <a:spLocks noGrp="1"/>
          </p:cNvSpPr>
          <p:nvPr>
            <p:ph type="title"/>
          </p:nvPr>
        </p:nvSpPr>
        <p:spPr>
          <a:xfrm>
            <a:off x="1157175" y="2131775"/>
            <a:ext cx="29625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/>
              <a:t>TEREN ARABIL </a:t>
            </a:r>
            <a:r>
              <a:rPr lang="en" sz="2400" dirty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rPr>
              <a:t>01</a:t>
            </a:r>
            <a:endParaRPr sz="2400" dirty="0">
              <a:solidFill>
                <a:schemeClr val="accent3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217" name="Google Shape;1217;p59"/>
          <p:cNvSpPr txBox="1">
            <a:spLocks noGrp="1"/>
          </p:cNvSpPr>
          <p:nvPr>
            <p:ph type="subTitle" idx="1"/>
          </p:nvPr>
        </p:nvSpPr>
        <p:spPr>
          <a:xfrm>
            <a:off x="1157175" y="2776575"/>
            <a:ext cx="29625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Italia produce cantitati mari de cereale, cum ar fi graul (8,951,590 tone), porumb (9,789,401 tone) si orez (1,388,927 tone), de soia (353,761 tone) si sfecla de zahar (3</a:t>
            </a:r>
            <a:r>
              <a:rPr lang="ro-RO" dirty="0"/>
              <a:t>,</a:t>
            </a:r>
            <a:r>
              <a:rPr lang="it-IT" dirty="0"/>
              <a:t>845</a:t>
            </a:r>
            <a:r>
              <a:rPr lang="ro-RO" dirty="0"/>
              <a:t>,</a:t>
            </a:r>
            <a:r>
              <a:rPr lang="it-IT" dirty="0"/>
              <a:t>791 de tone). </a:t>
            </a:r>
            <a:endParaRPr dirty="0"/>
          </a:p>
        </p:txBody>
      </p:sp>
      <p:sp>
        <p:nvSpPr>
          <p:cNvPr id="1218" name="Google Shape;1218;p59"/>
          <p:cNvSpPr txBox="1">
            <a:spLocks noGrp="1"/>
          </p:cNvSpPr>
          <p:nvPr>
            <p:ph type="title" idx="2"/>
          </p:nvPr>
        </p:nvSpPr>
        <p:spPr>
          <a:xfrm>
            <a:off x="5032406" y="1956507"/>
            <a:ext cx="29625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/>
              <a:t>CREȘTEREA ANIMALELOR</a:t>
            </a:r>
            <a:r>
              <a:rPr lang="en" sz="2400" dirty="0"/>
              <a:t> </a:t>
            </a:r>
            <a:r>
              <a:rPr lang="en" sz="2400" dirty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rPr>
              <a:t>02</a:t>
            </a:r>
            <a:endParaRPr sz="2400" dirty="0"/>
          </a:p>
        </p:txBody>
      </p:sp>
      <p:sp>
        <p:nvSpPr>
          <p:cNvPr id="1219" name="Google Shape;1219;p59"/>
          <p:cNvSpPr txBox="1">
            <a:spLocks noGrp="1"/>
          </p:cNvSpPr>
          <p:nvPr>
            <p:ph type="subTitle" idx="3"/>
          </p:nvPr>
        </p:nvSpPr>
        <p:spPr>
          <a:xfrm>
            <a:off x="5024325" y="2869815"/>
            <a:ext cx="29625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In special porci, ovine si bovine, respectiv, respectiv 9,252,447, 8,175,196 şi 6,179,086, este practicata in intreaga Italie, desi in cantitati diferite. </a:t>
            </a:r>
            <a:endParaRPr dirty="0"/>
          </a:p>
        </p:txBody>
      </p:sp>
      <p:grpSp>
        <p:nvGrpSpPr>
          <p:cNvPr id="1220" name="Google Shape;1220;p59"/>
          <p:cNvGrpSpPr/>
          <p:nvPr/>
        </p:nvGrpSpPr>
        <p:grpSpPr>
          <a:xfrm>
            <a:off x="2294232" y="1145043"/>
            <a:ext cx="688385" cy="716652"/>
            <a:chOff x="3900467" y="2214470"/>
            <a:chExt cx="537046" cy="559098"/>
          </a:xfrm>
        </p:grpSpPr>
        <p:sp>
          <p:nvSpPr>
            <p:cNvPr id="1221" name="Google Shape;1221;p59"/>
            <p:cNvSpPr/>
            <p:nvPr/>
          </p:nvSpPr>
          <p:spPr>
            <a:xfrm>
              <a:off x="4079120" y="2214470"/>
              <a:ext cx="345779" cy="287455"/>
            </a:xfrm>
            <a:custGeom>
              <a:avLst/>
              <a:gdLst/>
              <a:ahLst/>
              <a:cxnLst/>
              <a:rect l="l" t="t" r="r" b="b"/>
              <a:pathLst>
                <a:path w="13357" h="11104" extrusionOk="0">
                  <a:moveTo>
                    <a:pt x="13011" y="0"/>
                  </a:moveTo>
                  <a:cubicBezTo>
                    <a:pt x="10454" y="670"/>
                    <a:pt x="8180" y="1644"/>
                    <a:pt x="6252" y="2903"/>
                  </a:cubicBezTo>
                  <a:cubicBezTo>
                    <a:pt x="4709" y="3918"/>
                    <a:pt x="3390" y="5115"/>
                    <a:pt x="2314" y="6455"/>
                  </a:cubicBezTo>
                  <a:cubicBezTo>
                    <a:pt x="467" y="8769"/>
                    <a:pt x="21" y="10738"/>
                    <a:pt x="0" y="10819"/>
                  </a:cubicBezTo>
                  <a:lnTo>
                    <a:pt x="1299" y="11103"/>
                  </a:lnTo>
                  <a:cubicBezTo>
                    <a:pt x="1299" y="11083"/>
                    <a:pt x="1685" y="9358"/>
                    <a:pt x="3349" y="7287"/>
                  </a:cubicBezTo>
                  <a:cubicBezTo>
                    <a:pt x="4466" y="5866"/>
                    <a:pt x="6374" y="4100"/>
                    <a:pt x="9418" y="2680"/>
                  </a:cubicBezTo>
                  <a:lnTo>
                    <a:pt x="9418" y="2680"/>
                  </a:lnTo>
                  <a:cubicBezTo>
                    <a:pt x="8769" y="4791"/>
                    <a:pt x="9154" y="6658"/>
                    <a:pt x="9175" y="6759"/>
                  </a:cubicBezTo>
                  <a:lnTo>
                    <a:pt x="10474" y="6475"/>
                  </a:lnTo>
                  <a:cubicBezTo>
                    <a:pt x="10454" y="6455"/>
                    <a:pt x="9987" y="4121"/>
                    <a:pt x="11144" y="1969"/>
                  </a:cubicBezTo>
                  <a:cubicBezTo>
                    <a:pt x="11834" y="1726"/>
                    <a:pt x="12564" y="1482"/>
                    <a:pt x="13356" y="1279"/>
                  </a:cubicBezTo>
                  <a:lnTo>
                    <a:pt x="13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9"/>
            <p:cNvSpPr/>
            <p:nvPr/>
          </p:nvSpPr>
          <p:spPr>
            <a:xfrm>
              <a:off x="3994000" y="2480884"/>
              <a:ext cx="204408" cy="292684"/>
            </a:xfrm>
            <a:custGeom>
              <a:avLst/>
              <a:gdLst/>
              <a:ahLst/>
              <a:cxnLst/>
              <a:rect l="l" t="t" r="r" b="b"/>
              <a:pathLst>
                <a:path w="7896" h="11306" extrusionOk="0">
                  <a:moveTo>
                    <a:pt x="3938" y="0"/>
                  </a:moveTo>
                  <a:cubicBezTo>
                    <a:pt x="2842" y="0"/>
                    <a:pt x="1807" y="629"/>
                    <a:pt x="1076" y="1766"/>
                  </a:cubicBezTo>
                  <a:cubicBezTo>
                    <a:pt x="386" y="2822"/>
                    <a:pt x="0" y="4202"/>
                    <a:pt x="0" y="5663"/>
                  </a:cubicBezTo>
                  <a:cubicBezTo>
                    <a:pt x="0" y="7104"/>
                    <a:pt x="386" y="8505"/>
                    <a:pt x="1076" y="9540"/>
                  </a:cubicBezTo>
                  <a:cubicBezTo>
                    <a:pt x="1807" y="10677"/>
                    <a:pt x="2842" y="11306"/>
                    <a:pt x="3938" y="11306"/>
                  </a:cubicBezTo>
                  <a:cubicBezTo>
                    <a:pt x="5054" y="11306"/>
                    <a:pt x="6069" y="10677"/>
                    <a:pt x="6820" y="9540"/>
                  </a:cubicBezTo>
                  <a:cubicBezTo>
                    <a:pt x="7510" y="8505"/>
                    <a:pt x="7896" y="7104"/>
                    <a:pt x="7896" y="5663"/>
                  </a:cubicBezTo>
                  <a:cubicBezTo>
                    <a:pt x="7896" y="4202"/>
                    <a:pt x="7510" y="2822"/>
                    <a:pt x="6820" y="1766"/>
                  </a:cubicBezTo>
                  <a:cubicBezTo>
                    <a:pt x="6069" y="629"/>
                    <a:pt x="5054" y="0"/>
                    <a:pt x="3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9"/>
            <p:cNvSpPr/>
            <p:nvPr/>
          </p:nvSpPr>
          <p:spPr>
            <a:xfrm>
              <a:off x="4050203" y="2677405"/>
              <a:ext cx="91461" cy="91435"/>
            </a:xfrm>
            <a:custGeom>
              <a:avLst/>
              <a:gdLst/>
              <a:ahLst/>
              <a:cxnLst/>
              <a:rect l="l" t="t" r="r" b="b"/>
              <a:pathLst>
                <a:path w="3533" h="3532" extrusionOk="0">
                  <a:moveTo>
                    <a:pt x="1767" y="0"/>
                  </a:moveTo>
                  <a:cubicBezTo>
                    <a:pt x="792" y="0"/>
                    <a:pt x="1" y="792"/>
                    <a:pt x="1" y="1766"/>
                  </a:cubicBezTo>
                  <a:cubicBezTo>
                    <a:pt x="1" y="2740"/>
                    <a:pt x="792" y="3532"/>
                    <a:pt x="1767" y="3532"/>
                  </a:cubicBezTo>
                  <a:cubicBezTo>
                    <a:pt x="2741" y="3532"/>
                    <a:pt x="3533" y="2740"/>
                    <a:pt x="3533" y="1766"/>
                  </a:cubicBezTo>
                  <a:cubicBezTo>
                    <a:pt x="3533" y="792"/>
                    <a:pt x="2741" y="0"/>
                    <a:pt x="17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9"/>
            <p:cNvSpPr/>
            <p:nvPr/>
          </p:nvSpPr>
          <p:spPr>
            <a:xfrm>
              <a:off x="3900467" y="2239167"/>
              <a:ext cx="403560" cy="127185"/>
            </a:xfrm>
            <a:custGeom>
              <a:avLst/>
              <a:gdLst/>
              <a:ahLst/>
              <a:cxnLst/>
              <a:rect l="l" t="t" r="r" b="b"/>
              <a:pathLst>
                <a:path w="15589" h="4913" extrusionOk="0">
                  <a:moveTo>
                    <a:pt x="10108" y="0"/>
                  </a:moveTo>
                  <a:cubicBezTo>
                    <a:pt x="8586" y="0"/>
                    <a:pt x="7104" y="224"/>
                    <a:pt x="5724" y="650"/>
                  </a:cubicBezTo>
                  <a:cubicBezTo>
                    <a:pt x="3978" y="1218"/>
                    <a:pt x="2395" y="2111"/>
                    <a:pt x="995" y="3329"/>
                  </a:cubicBezTo>
                  <a:lnTo>
                    <a:pt x="0" y="4182"/>
                  </a:lnTo>
                  <a:lnTo>
                    <a:pt x="1279" y="4466"/>
                  </a:lnTo>
                  <a:cubicBezTo>
                    <a:pt x="1360" y="4486"/>
                    <a:pt x="3309" y="4912"/>
                    <a:pt x="5825" y="4912"/>
                  </a:cubicBezTo>
                  <a:lnTo>
                    <a:pt x="6394" y="4912"/>
                  </a:lnTo>
                  <a:cubicBezTo>
                    <a:pt x="8038" y="4872"/>
                    <a:pt x="9540" y="4628"/>
                    <a:pt x="10859" y="4222"/>
                  </a:cubicBezTo>
                  <a:cubicBezTo>
                    <a:pt x="12524" y="3694"/>
                    <a:pt x="13884" y="2862"/>
                    <a:pt x="14899" y="1746"/>
                  </a:cubicBezTo>
                  <a:lnTo>
                    <a:pt x="15589" y="1015"/>
                  </a:lnTo>
                  <a:lnTo>
                    <a:pt x="14635" y="670"/>
                  </a:lnTo>
                  <a:cubicBezTo>
                    <a:pt x="14553" y="650"/>
                    <a:pt x="12706" y="0"/>
                    <a:pt x="10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9"/>
            <p:cNvSpPr/>
            <p:nvPr/>
          </p:nvSpPr>
          <p:spPr>
            <a:xfrm>
              <a:off x="3900467" y="2265443"/>
              <a:ext cx="403560" cy="100909"/>
            </a:xfrm>
            <a:custGeom>
              <a:avLst/>
              <a:gdLst/>
              <a:ahLst/>
              <a:cxnLst/>
              <a:rect l="l" t="t" r="r" b="b"/>
              <a:pathLst>
                <a:path w="15589" h="3898" extrusionOk="0">
                  <a:moveTo>
                    <a:pt x="15589" y="0"/>
                  </a:moveTo>
                  <a:lnTo>
                    <a:pt x="0" y="3167"/>
                  </a:lnTo>
                  <a:lnTo>
                    <a:pt x="1279" y="3451"/>
                  </a:lnTo>
                  <a:cubicBezTo>
                    <a:pt x="1360" y="3471"/>
                    <a:pt x="3309" y="3897"/>
                    <a:pt x="5825" y="3897"/>
                  </a:cubicBezTo>
                  <a:lnTo>
                    <a:pt x="6394" y="3897"/>
                  </a:lnTo>
                  <a:cubicBezTo>
                    <a:pt x="8038" y="3857"/>
                    <a:pt x="9540" y="3613"/>
                    <a:pt x="10859" y="3207"/>
                  </a:cubicBezTo>
                  <a:cubicBezTo>
                    <a:pt x="12524" y="2679"/>
                    <a:pt x="13884" y="1847"/>
                    <a:pt x="14899" y="731"/>
                  </a:cubicBezTo>
                  <a:lnTo>
                    <a:pt x="155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9"/>
            <p:cNvSpPr/>
            <p:nvPr/>
          </p:nvSpPr>
          <p:spPr>
            <a:xfrm>
              <a:off x="4095921" y="2480884"/>
              <a:ext cx="102489" cy="292684"/>
            </a:xfrm>
            <a:custGeom>
              <a:avLst/>
              <a:gdLst/>
              <a:ahLst/>
              <a:cxnLst/>
              <a:rect l="l" t="t" r="r" b="b"/>
              <a:pathLst>
                <a:path w="3959" h="11306" extrusionOk="0">
                  <a:moveTo>
                    <a:pt x="1" y="0"/>
                  </a:moveTo>
                  <a:lnTo>
                    <a:pt x="1" y="11306"/>
                  </a:lnTo>
                  <a:cubicBezTo>
                    <a:pt x="1117" y="11306"/>
                    <a:pt x="2132" y="10677"/>
                    <a:pt x="2883" y="9540"/>
                  </a:cubicBezTo>
                  <a:cubicBezTo>
                    <a:pt x="3573" y="8505"/>
                    <a:pt x="3959" y="7104"/>
                    <a:pt x="3959" y="5663"/>
                  </a:cubicBezTo>
                  <a:cubicBezTo>
                    <a:pt x="3959" y="4202"/>
                    <a:pt x="3573" y="2822"/>
                    <a:pt x="2883" y="1766"/>
                  </a:cubicBezTo>
                  <a:cubicBezTo>
                    <a:pt x="2132" y="629"/>
                    <a:pt x="111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9"/>
            <p:cNvSpPr/>
            <p:nvPr/>
          </p:nvSpPr>
          <p:spPr>
            <a:xfrm>
              <a:off x="4094130" y="2677405"/>
              <a:ext cx="45743" cy="91435"/>
            </a:xfrm>
            <a:custGeom>
              <a:avLst/>
              <a:gdLst/>
              <a:ahLst/>
              <a:cxnLst/>
              <a:rect l="l" t="t" r="r" b="b"/>
              <a:pathLst>
                <a:path w="1767" h="3532" extrusionOk="0">
                  <a:moveTo>
                    <a:pt x="1" y="0"/>
                  </a:moveTo>
                  <a:lnTo>
                    <a:pt x="1" y="3532"/>
                  </a:lnTo>
                  <a:cubicBezTo>
                    <a:pt x="975" y="3532"/>
                    <a:pt x="1767" y="2740"/>
                    <a:pt x="1767" y="1766"/>
                  </a:cubicBezTo>
                  <a:cubicBezTo>
                    <a:pt x="1767" y="792"/>
                    <a:pt x="975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9"/>
            <p:cNvSpPr/>
            <p:nvPr/>
          </p:nvSpPr>
          <p:spPr>
            <a:xfrm>
              <a:off x="4233076" y="2370005"/>
              <a:ext cx="204434" cy="292710"/>
            </a:xfrm>
            <a:custGeom>
              <a:avLst/>
              <a:gdLst/>
              <a:ahLst/>
              <a:cxnLst/>
              <a:rect l="l" t="t" r="r" b="b"/>
              <a:pathLst>
                <a:path w="7897" h="11307" extrusionOk="0">
                  <a:moveTo>
                    <a:pt x="3938" y="0"/>
                  </a:moveTo>
                  <a:cubicBezTo>
                    <a:pt x="2842" y="0"/>
                    <a:pt x="1807" y="630"/>
                    <a:pt x="1076" y="1766"/>
                  </a:cubicBezTo>
                  <a:cubicBezTo>
                    <a:pt x="386" y="2801"/>
                    <a:pt x="0" y="4182"/>
                    <a:pt x="0" y="5643"/>
                  </a:cubicBezTo>
                  <a:cubicBezTo>
                    <a:pt x="0" y="7105"/>
                    <a:pt x="386" y="8485"/>
                    <a:pt x="1076" y="9540"/>
                  </a:cubicBezTo>
                  <a:cubicBezTo>
                    <a:pt x="1807" y="10677"/>
                    <a:pt x="2842" y="11306"/>
                    <a:pt x="3938" y="11306"/>
                  </a:cubicBezTo>
                  <a:cubicBezTo>
                    <a:pt x="5055" y="11306"/>
                    <a:pt x="6069" y="10677"/>
                    <a:pt x="6820" y="9540"/>
                  </a:cubicBezTo>
                  <a:cubicBezTo>
                    <a:pt x="7511" y="8485"/>
                    <a:pt x="7896" y="7105"/>
                    <a:pt x="7896" y="5643"/>
                  </a:cubicBezTo>
                  <a:cubicBezTo>
                    <a:pt x="7896" y="4182"/>
                    <a:pt x="7511" y="2801"/>
                    <a:pt x="6820" y="1766"/>
                  </a:cubicBezTo>
                  <a:cubicBezTo>
                    <a:pt x="6069" y="630"/>
                    <a:pt x="5055" y="0"/>
                    <a:pt x="3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9"/>
            <p:cNvSpPr/>
            <p:nvPr/>
          </p:nvSpPr>
          <p:spPr>
            <a:xfrm>
              <a:off x="4289305" y="2566009"/>
              <a:ext cx="91461" cy="91978"/>
            </a:xfrm>
            <a:custGeom>
              <a:avLst/>
              <a:gdLst/>
              <a:ahLst/>
              <a:cxnLst/>
              <a:rect l="l" t="t" r="r" b="b"/>
              <a:pathLst>
                <a:path w="3533" h="3553" extrusionOk="0">
                  <a:moveTo>
                    <a:pt x="1766" y="0"/>
                  </a:moveTo>
                  <a:cubicBezTo>
                    <a:pt x="792" y="0"/>
                    <a:pt x="0" y="792"/>
                    <a:pt x="0" y="1766"/>
                  </a:cubicBezTo>
                  <a:cubicBezTo>
                    <a:pt x="0" y="2761"/>
                    <a:pt x="792" y="3552"/>
                    <a:pt x="1766" y="3552"/>
                  </a:cubicBezTo>
                  <a:cubicBezTo>
                    <a:pt x="2740" y="3552"/>
                    <a:pt x="3532" y="2761"/>
                    <a:pt x="3532" y="1766"/>
                  </a:cubicBezTo>
                  <a:cubicBezTo>
                    <a:pt x="3532" y="792"/>
                    <a:pt x="2740" y="0"/>
                    <a:pt x="176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9"/>
            <p:cNvSpPr/>
            <p:nvPr/>
          </p:nvSpPr>
          <p:spPr>
            <a:xfrm>
              <a:off x="4335024" y="2370005"/>
              <a:ext cx="102489" cy="292710"/>
            </a:xfrm>
            <a:custGeom>
              <a:avLst/>
              <a:gdLst/>
              <a:ahLst/>
              <a:cxnLst/>
              <a:rect l="l" t="t" r="r" b="b"/>
              <a:pathLst>
                <a:path w="3959" h="11307" extrusionOk="0">
                  <a:moveTo>
                    <a:pt x="0" y="0"/>
                  </a:moveTo>
                  <a:lnTo>
                    <a:pt x="0" y="11306"/>
                  </a:lnTo>
                  <a:cubicBezTo>
                    <a:pt x="1117" y="11306"/>
                    <a:pt x="2131" y="10677"/>
                    <a:pt x="2882" y="9540"/>
                  </a:cubicBezTo>
                  <a:cubicBezTo>
                    <a:pt x="3573" y="8485"/>
                    <a:pt x="3958" y="7105"/>
                    <a:pt x="3958" y="5643"/>
                  </a:cubicBezTo>
                  <a:cubicBezTo>
                    <a:pt x="3958" y="4182"/>
                    <a:pt x="3573" y="2801"/>
                    <a:pt x="2882" y="1766"/>
                  </a:cubicBezTo>
                  <a:cubicBezTo>
                    <a:pt x="2131" y="630"/>
                    <a:pt x="111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9"/>
            <p:cNvSpPr/>
            <p:nvPr/>
          </p:nvSpPr>
          <p:spPr>
            <a:xfrm>
              <a:off x="4333232" y="2566009"/>
              <a:ext cx="45743" cy="91978"/>
            </a:xfrm>
            <a:custGeom>
              <a:avLst/>
              <a:gdLst/>
              <a:ahLst/>
              <a:cxnLst/>
              <a:rect l="l" t="t" r="r" b="b"/>
              <a:pathLst>
                <a:path w="1767" h="3553" extrusionOk="0">
                  <a:moveTo>
                    <a:pt x="0" y="0"/>
                  </a:moveTo>
                  <a:lnTo>
                    <a:pt x="0" y="3552"/>
                  </a:lnTo>
                  <a:cubicBezTo>
                    <a:pt x="974" y="3552"/>
                    <a:pt x="1766" y="2761"/>
                    <a:pt x="1766" y="1766"/>
                  </a:cubicBezTo>
                  <a:cubicBezTo>
                    <a:pt x="1766" y="792"/>
                    <a:pt x="974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59"/>
          <p:cNvGrpSpPr/>
          <p:nvPr/>
        </p:nvGrpSpPr>
        <p:grpSpPr>
          <a:xfrm>
            <a:off x="6263752" y="1145028"/>
            <a:ext cx="483645" cy="716687"/>
            <a:chOff x="5525719" y="2981636"/>
            <a:chExt cx="377317" cy="559125"/>
          </a:xfrm>
        </p:grpSpPr>
        <p:sp>
          <p:nvSpPr>
            <p:cNvPr id="1233" name="Google Shape;1233;p59"/>
            <p:cNvSpPr/>
            <p:nvPr/>
          </p:nvSpPr>
          <p:spPr>
            <a:xfrm>
              <a:off x="5693862" y="2981636"/>
              <a:ext cx="39453" cy="39970"/>
            </a:xfrm>
            <a:custGeom>
              <a:avLst/>
              <a:gdLst/>
              <a:ahLst/>
              <a:cxnLst/>
              <a:rect l="l" t="t" r="r" b="b"/>
              <a:pathLst>
                <a:path w="1524" h="1544" extrusionOk="0">
                  <a:moveTo>
                    <a:pt x="711" y="1"/>
                  </a:moveTo>
                  <a:cubicBezTo>
                    <a:pt x="305" y="41"/>
                    <a:pt x="1" y="366"/>
                    <a:pt x="1" y="772"/>
                  </a:cubicBezTo>
                  <a:cubicBezTo>
                    <a:pt x="1" y="1178"/>
                    <a:pt x="305" y="1503"/>
                    <a:pt x="711" y="1523"/>
                  </a:cubicBezTo>
                  <a:cubicBezTo>
                    <a:pt x="711" y="1543"/>
                    <a:pt x="732" y="1543"/>
                    <a:pt x="752" y="1543"/>
                  </a:cubicBezTo>
                  <a:cubicBezTo>
                    <a:pt x="1178" y="1543"/>
                    <a:pt x="1523" y="1198"/>
                    <a:pt x="1523" y="772"/>
                  </a:cubicBezTo>
                  <a:cubicBezTo>
                    <a:pt x="1523" y="346"/>
                    <a:pt x="1178" y="1"/>
                    <a:pt x="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9"/>
            <p:cNvSpPr/>
            <p:nvPr/>
          </p:nvSpPr>
          <p:spPr>
            <a:xfrm>
              <a:off x="5713304" y="2981636"/>
              <a:ext cx="20011" cy="39970"/>
            </a:xfrm>
            <a:custGeom>
              <a:avLst/>
              <a:gdLst/>
              <a:ahLst/>
              <a:cxnLst/>
              <a:rect l="l" t="t" r="r" b="b"/>
              <a:pathLst>
                <a:path w="773" h="1544" extrusionOk="0">
                  <a:moveTo>
                    <a:pt x="1" y="1"/>
                  </a:moveTo>
                  <a:lnTo>
                    <a:pt x="1" y="1543"/>
                  </a:lnTo>
                  <a:cubicBezTo>
                    <a:pt x="427" y="1543"/>
                    <a:pt x="772" y="1198"/>
                    <a:pt x="772" y="772"/>
                  </a:cubicBezTo>
                  <a:cubicBezTo>
                    <a:pt x="772" y="346"/>
                    <a:pt x="427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9"/>
            <p:cNvSpPr/>
            <p:nvPr/>
          </p:nvSpPr>
          <p:spPr>
            <a:xfrm>
              <a:off x="5565665" y="2994787"/>
              <a:ext cx="298483" cy="97233"/>
            </a:xfrm>
            <a:custGeom>
              <a:avLst/>
              <a:gdLst/>
              <a:ahLst/>
              <a:cxnLst/>
              <a:rect l="l" t="t" r="r" b="b"/>
              <a:pathLst>
                <a:path w="11530" h="3756" extrusionOk="0">
                  <a:moveTo>
                    <a:pt x="5704" y="0"/>
                  </a:moveTo>
                  <a:cubicBezTo>
                    <a:pt x="3085" y="21"/>
                    <a:pt x="1624" y="1076"/>
                    <a:pt x="873" y="1989"/>
                  </a:cubicBezTo>
                  <a:cubicBezTo>
                    <a:pt x="426" y="2497"/>
                    <a:pt x="163" y="3004"/>
                    <a:pt x="0" y="3390"/>
                  </a:cubicBezTo>
                  <a:lnTo>
                    <a:pt x="102" y="3755"/>
                  </a:lnTo>
                  <a:lnTo>
                    <a:pt x="11428" y="3755"/>
                  </a:lnTo>
                  <a:lnTo>
                    <a:pt x="11529" y="3390"/>
                  </a:lnTo>
                  <a:cubicBezTo>
                    <a:pt x="11367" y="3004"/>
                    <a:pt x="11103" y="2497"/>
                    <a:pt x="10656" y="1969"/>
                  </a:cubicBezTo>
                  <a:cubicBezTo>
                    <a:pt x="9885" y="1076"/>
                    <a:pt x="8403" y="0"/>
                    <a:pt x="57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9"/>
            <p:cNvSpPr/>
            <p:nvPr/>
          </p:nvSpPr>
          <p:spPr>
            <a:xfrm>
              <a:off x="5713304" y="2994787"/>
              <a:ext cx="150846" cy="97233"/>
            </a:xfrm>
            <a:custGeom>
              <a:avLst/>
              <a:gdLst/>
              <a:ahLst/>
              <a:cxnLst/>
              <a:rect l="l" t="t" r="r" b="b"/>
              <a:pathLst>
                <a:path w="5827" h="3756" extrusionOk="0">
                  <a:moveTo>
                    <a:pt x="1" y="0"/>
                  </a:moveTo>
                  <a:lnTo>
                    <a:pt x="1" y="3755"/>
                  </a:lnTo>
                  <a:lnTo>
                    <a:pt x="5725" y="3755"/>
                  </a:lnTo>
                  <a:lnTo>
                    <a:pt x="5826" y="3390"/>
                  </a:lnTo>
                  <a:cubicBezTo>
                    <a:pt x="5664" y="3004"/>
                    <a:pt x="5400" y="2497"/>
                    <a:pt x="4953" y="1969"/>
                  </a:cubicBezTo>
                  <a:cubicBezTo>
                    <a:pt x="4182" y="1076"/>
                    <a:pt x="2700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9"/>
            <p:cNvSpPr/>
            <p:nvPr/>
          </p:nvSpPr>
          <p:spPr>
            <a:xfrm>
              <a:off x="5845204" y="3082522"/>
              <a:ext cx="57833" cy="127185"/>
            </a:xfrm>
            <a:custGeom>
              <a:avLst/>
              <a:gdLst/>
              <a:ahLst/>
              <a:cxnLst/>
              <a:rect l="l" t="t" r="r" b="b"/>
              <a:pathLst>
                <a:path w="2234" h="4913" extrusionOk="0">
                  <a:moveTo>
                    <a:pt x="1" y="1"/>
                  </a:moveTo>
                  <a:lnTo>
                    <a:pt x="1" y="1320"/>
                  </a:lnTo>
                  <a:lnTo>
                    <a:pt x="914" y="1320"/>
                  </a:lnTo>
                  <a:lnTo>
                    <a:pt x="914" y="4913"/>
                  </a:lnTo>
                  <a:lnTo>
                    <a:pt x="2233" y="4913"/>
                  </a:lnTo>
                  <a:lnTo>
                    <a:pt x="2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9"/>
            <p:cNvSpPr/>
            <p:nvPr/>
          </p:nvSpPr>
          <p:spPr>
            <a:xfrm>
              <a:off x="5525719" y="3082522"/>
              <a:ext cx="94619" cy="103032"/>
            </a:xfrm>
            <a:custGeom>
              <a:avLst/>
              <a:gdLst/>
              <a:ahLst/>
              <a:cxnLst/>
              <a:rect l="l" t="t" r="r" b="b"/>
              <a:pathLst>
                <a:path w="3655" h="3980" extrusionOk="0">
                  <a:moveTo>
                    <a:pt x="467" y="1"/>
                  </a:moveTo>
                  <a:cubicBezTo>
                    <a:pt x="163" y="1"/>
                    <a:pt x="1" y="387"/>
                    <a:pt x="224" y="610"/>
                  </a:cubicBezTo>
                  <a:lnTo>
                    <a:pt x="3654" y="3979"/>
                  </a:lnTo>
                  <a:lnTo>
                    <a:pt x="23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9"/>
            <p:cNvSpPr/>
            <p:nvPr/>
          </p:nvSpPr>
          <p:spPr>
            <a:xfrm>
              <a:off x="5634501" y="3271712"/>
              <a:ext cx="160813" cy="79889"/>
            </a:xfrm>
            <a:custGeom>
              <a:avLst/>
              <a:gdLst/>
              <a:ahLst/>
              <a:cxnLst/>
              <a:rect l="l" t="t" r="r" b="b"/>
              <a:pathLst>
                <a:path w="6212" h="3086" extrusionOk="0">
                  <a:moveTo>
                    <a:pt x="0" y="0"/>
                  </a:moveTo>
                  <a:lnTo>
                    <a:pt x="0" y="3085"/>
                  </a:lnTo>
                  <a:lnTo>
                    <a:pt x="6211" y="3085"/>
                  </a:lnTo>
                  <a:lnTo>
                    <a:pt x="62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9"/>
            <p:cNvSpPr/>
            <p:nvPr/>
          </p:nvSpPr>
          <p:spPr>
            <a:xfrm>
              <a:off x="5713304" y="3271712"/>
              <a:ext cx="82012" cy="79889"/>
            </a:xfrm>
            <a:custGeom>
              <a:avLst/>
              <a:gdLst/>
              <a:ahLst/>
              <a:cxnLst/>
              <a:rect l="l" t="t" r="r" b="b"/>
              <a:pathLst>
                <a:path w="3168" h="3086" extrusionOk="0">
                  <a:moveTo>
                    <a:pt x="1" y="0"/>
                  </a:moveTo>
                  <a:lnTo>
                    <a:pt x="1" y="3085"/>
                  </a:lnTo>
                  <a:lnTo>
                    <a:pt x="3167" y="3085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9"/>
            <p:cNvSpPr/>
            <p:nvPr/>
          </p:nvSpPr>
          <p:spPr>
            <a:xfrm>
              <a:off x="5565665" y="3325818"/>
              <a:ext cx="298483" cy="214944"/>
            </a:xfrm>
            <a:custGeom>
              <a:avLst/>
              <a:gdLst/>
              <a:ahLst/>
              <a:cxnLst/>
              <a:rect l="l" t="t" r="r" b="b"/>
              <a:pathLst>
                <a:path w="11530" h="8303" extrusionOk="0">
                  <a:moveTo>
                    <a:pt x="2213" y="1"/>
                  </a:moveTo>
                  <a:lnTo>
                    <a:pt x="0" y="8302"/>
                  </a:lnTo>
                  <a:lnTo>
                    <a:pt x="11529" y="8302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9"/>
            <p:cNvSpPr/>
            <p:nvPr/>
          </p:nvSpPr>
          <p:spPr>
            <a:xfrm>
              <a:off x="5565665" y="3082522"/>
              <a:ext cx="298483" cy="216005"/>
            </a:xfrm>
            <a:custGeom>
              <a:avLst/>
              <a:gdLst/>
              <a:ahLst/>
              <a:cxnLst/>
              <a:rect l="l" t="t" r="r" b="b"/>
              <a:pathLst>
                <a:path w="11530" h="8344" extrusionOk="0">
                  <a:moveTo>
                    <a:pt x="0" y="1"/>
                  </a:moveTo>
                  <a:lnTo>
                    <a:pt x="102" y="366"/>
                  </a:lnTo>
                  <a:lnTo>
                    <a:pt x="2213" y="8343"/>
                  </a:lnTo>
                  <a:lnTo>
                    <a:pt x="9317" y="8343"/>
                  </a:lnTo>
                  <a:lnTo>
                    <a:pt x="11428" y="366"/>
                  </a:lnTo>
                  <a:lnTo>
                    <a:pt x="115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9"/>
            <p:cNvSpPr/>
            <p:nvPr/>
          </p:nvSpPr>
          <p:spPr>
            <a:xfrm>
              <a:off x="5713304" y="3325818"/>
              <a:ext cx="150846" cy="214944"/>
            </a:xfrm>
            <a:custGeom>
              <a:avLst/>
              <a:gdLst/>
              <a:ahLst/>
              <a:cxnLst/>
              <a:rect l="l" t="t" r="r" b="b"/>
              <a:pathLst>
                <a:path w="5827" h="8303" extrusionOk="0">
                  <a:moveTo>
                    <a:pt x="1" y="1"/>
                  </a:moveTo>
                  <a:lnTo>
                    <a:pt x="1" y="8302"/>
                  </a:lnTo>
                  <a:lnTo>
                    <a:pt x="5826" y="8302"/>
                  </a:lnTo>
                  <a:lnTo>
                    <a:pt x="3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9"/>
            <p:cNvSpPr/>
            <p:nvPr/>
          </p:nvSpPr>
          <p:spPr>
            <a:xfrm>
              <a:off x="5713304" y="3082522"/>
              <a:ext cx="150846" cy="216005"/>
            </a:xfrm>
            <a:custGeom>
              <a:avLst/>
              <a:gdLst/>
              <a:ahLst/>
              <a:cxnLst/>
              <a:rect l="l" t="t" r="r" b="b"/>
              <a:pathLst>
                <a:path w="5827" h="8344" extrusionOk="0">
                  <a:moveTo>
                    <a:pt x="1" y="1"/>
                  </a:moveTo>
                  <a:lnTo>
                    <a:pt x="1" y="8343"/>
                  </a:lnTo>
                  <a:lnTo>
                    <a:pt x="3614" y="8343"/>
                  </a:lnTo>
                  <a:lnTo>
                    <a:pt x="5725" y="366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9"/>
            <p:cNvSpPr/>
            <p:nvPr/>
          </p:nvSpPr>
          <p:spPr>
            <a:xfrm>
              <a:off x="5639756" y="3325818"/>
              <a:ext cx="68861" cy="199696"/>
            </a:xfrm>
            <a:custGeom>
              <a:avLst/>
              <a:gdLst/>
              <a:ahLst/>
              <a:cxnLst/>
              <a:rect l="l" t="t" r="r" b="b"/>
              <a:pathLst>
                <a:path w="2660" h="7714" extrusionOk="0">
                  <a:moveTo>
                    <a:pt x="1320" y="1"/>
                  </a:moveTo>
                  <a:lnTo>
                    <a:pt x="0" y="7714"/>
                  </a:lnTo>
                  <a:lnTo>
                    <a:pt x="1340" y="7714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9"/>
            <p:cNvSpPr/>
            <p:nvPr/>
          </p:nvSpPr>
          <p:spPr>
            <a:xfrm>
              <a:off x="5720682" y="3325818"/>
              <a:ext cx="68317" cy="199696"/>
            </a:xfrm>
            <a:custGeom>
              <a:avLst/>
              <a:gdLst/>
              <a:ahLst/>
              <a:cxnLst/>
              <a:rect l="l" t="t" r="r" b="b"/>
              <a:pathLst>
                <a:path w="2639" h="7714" extrusionOk="0">
                  <a:moveTo>
                    <a:pt x="0" y="1"/>
                  </a:moveTo>
                  <a:lnTo>
                    <a:pt x="1299" y="7714"/>
                  </a:lnTo>
                  <a:lnTo>
                    <a:pt x="2639" y="7714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9"/>
            <p:cNvSpPr/>
            <p:nvPr/>
          </p:nvSpPr>
          <p:spPr>
            <a:xfrm>
              <a:off x="5722236" y="3082522"/>
              <a:ext cx="71501" cy="216005"/>
            </a:xfrm>
            <a:custGeom>
              <a:avLst/>
              <a:gdLst/>
              <a:ahLst/>
              <a:cxnLst/>
              <a:rect l="l" t="t" r="r" b="b"/>
              <a:pathLst>
                <a:path w="2762" h="8344" extrusionOk="0">
                  <a:moveTo>
                    <a:pt x="1401" y="1"/>
                  </a:moveTo>
                  <a:lnTo>
                    <a:pt x="1" y="8343"/>
                  </a:lnTo>
                  <a:lnTo>
                    <a:pt x="1341" y="8343"/>
                  </a:lnTo>
                  <a:lnTo>
                    <a:pt x="27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9"/>
            <p:cNvSpPr/>
            <p:nvPr/>
          </p:nvSpPr>
          <p:spPr>
            <a:xfrm>
              <a:off x="5637116" y="3082522"/>
              <a:ext cx="71501" cy="216005"/>
            </a:xfrm>
            <a:custGeom>
              <a:avLst/>
              <a:gdLst/>
              <a:ahLst/>
              <a:cxnLst/>
              <a:rect l="l" t="t" r="r" b="b"/>
              <a:pathLst>
                <a:path w="2762" h="8344" extrusionOk="0">
                  <a:moveTo>
                    <a:pt x="1" y="1"/>
                  </a:moveTo>
                  <a:lnTo>
                    <a:pt x="1422" y="8343"/>
                  </a:lnTo>
                  <a:lnTo>
                    <a:pt x="2761" y="8343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591;p65">
            <a:extLst>
              <a:ext uri="{FF2B5EF4-FFF2-40B4-BE49-F238E27FC236}">
                <a16:creationId xmlns:a16="http://schemas.microsoft.com/office/drawing/2014/main" id="{52D64775-B9AC-4308-9DF7-F526A9C58A03}"/>
              </a:ext>
            </a:extLst>
          </p:cNvPr>
          <p:cNvSpPr txBox="1">
            <a:spLocks/>
          </p:cNvSpPr>
          <p:nvPr/>
        </p:nvSpPr>
        <p:spPr>
          <a:xfrm>
            <a:off x="714300" y="430675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l"/>
            <a:r>
              <a:rPr lang="ro-RO" dirty="0"/>
              <a:t>Resursele naturale</a:t>
            </a:r>
          </a:p>
        </p:txBody>
      </p:sp>
    </p:spTree>
    <p:extLst>
      <p:ext uri="{BB962C8B-B14F-4D97-AF65-F5344CB8AC3E}">
        <p14:creationId xmlns:p14="http://schemas.microsoft.com/office/powerpoint/2010/main" val="201582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59"/>
          <p:cNvSpPr txBox="1">
            <a:spLocks noGrp="1"/>
          </p:cNvSpPr>
          <p:nvPr>
            <p:ph type="title"/>
          </p:nvPr>
        </p:nvSpPr>
        <p:spPr>
          <a:xfrm>
            <a:off x="3363678" y="1800695"/>
            <a:ext cx="29625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/>
              <a:t>MINERALE </a:t>
            </a:r>
            <a:r>
              <a:rPr lang="en" sz="2400" dirty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rPr>
              <a:t>0</a:t>
            </a:r>
            <a:r>
              <a:rPr lang="ro-RO" sz="2400" dirty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rPr>
              <a:t>3</a:t>
            </a:r>
            <a:endParaRPr sz="2400" dirty="0">
              <a:solidFill>
                <a:schemeClr val="accent3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217" name="Google Shape;1217;p59"/>
          <p:cNvSpPr txBox="1">
            <a:spLocks noGrp="1"/>
          </p:cNvSpPr>
          <p:nvPr>
            <p:ph type="subTitle" idx="1"/>
          </p:nvPr>
        </p:nvSpPr>
        <p:spPr>
          <a:xfrm>
            <a:off x="3025516" y="2248825"/>
            <a:ext cx="3683257" cy="1867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o-RO" dirty="0"/>
              <a:t>De mult timp, Italia a fost al 13-lea cel mai mare producător de ciment din lume până în 2010, când producția a scăzut cu aproximativ 5% ca urmare a scăderii producției din sectorul construcțiilor din țară. Marmura este extrasă în diferite locații din țară, de la Sicilia până la Alpi.</a:t>
            </a:r>
            <a:endParaRPr dirty="0"/>
          </a:p>
        </p:txBody>
      </p:sp>
      <p:grpSp>
        <p:nvGrpSpPr>
          <p:cNvPr id="80" name="Google Shape;4939;p113">
            <a:extLst>
              <a:ext uri="{FF2B5EF4-FFF2-40B4-BE49-F238E27FC236}">
                <a16:creationId xmlns:a16="http://schemas.microsoft.com/office/drawing/2014/main" id="{2FD77CE6-406F-43CE-BC6B-55403A050B1A}"/>
              </a:ext>
            </a:extLst>
          </p:cNvPr>
          <p:cNvGrpSpPr/>
          <p:nvPr/>
        </p:nvGrpSpPr>
        <p:grpSpPr>
          <a:xfrm>
            <a:off x="4703994" y="1023676"/>
            <a:ext cx="326299" cy="674043"/>
            <a:chOff x="2485891" y="2214470"/>
            <a:chExt cx="270657" cy="559101"/>
          </a:xfrm>
        </p:grpSpPr>
        <p:sp>
          <p:nvSpPr>
            <p:cNvPr id="81" name="Google Shape;4940;p113">
              <a:extLst>
                <a:ext uri="{FF2B5EF4-FFF2-40B4-BE49-F238E27FC236}">
                  <a16:creationId xmlns:a16="http://schemas.microsoft.com/office/drawing/2014/main" id="{31FAB472-4343-4232-A6F5-D4B1DADC0249}"/>
                </a:ext>
              </a:extLst>
            </p:cNvPr>
            <p:cNvSpPr/>
            <p:nvPr/>
          </p:nvSpPr>
          <p:spPr>
            <a:xfrm>
              <a:off x="2594672" y="2214470"/>
              <a:ext cx="53095" cy="155558"/>
            </a:xfrm>
            <a:custGeom>
              <a:avLst/>
              <a:gdLst/>
              <a:ahLst/>
              <a:cxnLst/>
              <a:rect l="l" t="t" r="r" b="b"/>
              <a:pathLst>
                <a:path w="2051" h="6009" extrusionOk="0">
                  <a:moveTo>
                    <a:pt x="366" y="0"/>
                  </a:moveTo>
                  <a:lnTo>
                    <a:pt x="366" y="3329"/>
                  </a:lnTo>
                  <a:lnTo>
                    <a:pt x="0" y="3329"/>
                  </a:lnTo>
                  <a:lnTo>
                    <a:pt x="0" y="4648"/>
                  </a:lnTo>
                  <a:lnTo>
                    <a:pt x="366" y="4648"/>
                  </a:lnTo>
                  <a:lnTo>
                    <a:pt x="366" y="6008"/>
                  </a:lnTo>
                  <a:lnTo>
                    <a:pt x="1685" y="6008"/>
                  </a:lnTo>
                  <a:lnTo>
                    <a:pt x="1685" y="4648"/>
                  </a:lnTo>
                  <a:lnTo>
                    <a:pt x="2051" y="4648"/>
                  </a:lnTo>
                  <a:lnTo>
                    <a:pt x="2051" y="3329"/>
                  </a:lnTo>
                  <a:lnTo>
                    <a:pt x="1685" y="3329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941;p113">
              <a:extLst>
                <a:ext uri="{FF2B5EF4-FFF2-40B4-BE49-F238E27FC236}">
                  <a16:creationId xmlns:a16="http://schemas.microsoft.com/office/drawing/2014/main" id="{DEA195B6-2271-43CA-AA11-4E45626A9902}"/>
                </a:ext>
              </a:extLst>
            </p:cNvPr>
            <p:cNvSpPr/>
            <p:nvPr/>
          </p:nvSpPr>
          <p:spPr>
            <a:xfrm>
              <a:off x="2505333" y="2353178"/>
              <a:ext cx="232289" cy="300606"/>
            </a:xfrm>
            <a:custGeom>
              <a:avLst/>
              <a:gdLst/>
              <a:ahLst/>
              <a:cxnLst/>
              <a:rect l="l" t="t" r="r" b="b"/>
              <a:pathLst>
                <a:path w="8973" h="11612" extrusionOk="0">
                  <a:moveTo>
                    <a:pt x="2761" y="1"/>
                  </a:moveTo>
                  <a:lnTo>
                    <a:pt x="2761" y="2903"/>
                  </a:lnTo>
                  <a:cubicBezTo>
                    <a:pt x="1422" y="4669"/>
                    <a:pt x="894" y="6658"/>
                    <a:pt x="711" y="7978"/>
                  </a:cubicBezTo>
                  <a:cubicBezTo>
                    <a:pt x="650" y="8282"/>
                    <a:pt x="630" y="8546"/>
                    <a:pt x="610" y="8769"/>
                  </a:cubicBezTo>
                  <a:lnTo>
                    <a:pt x="1" y="8769"/>
                  </a:lnTo>
                  <a:lnTo>
                    <a:pt x="1" y="11611"/>
                  </a:lnTo>
                  <a:lnTo>
                    <a:pt x="8972" y="11611"/>
                  </a:lnTo>
                  <a:lnTo>
                    <a:pt x="8972" y="8769"/>
                  </a:lnTo>
                  <a:lnTo>
                    <a:pt x="8343" y="8769"/>
                  </a:lnTo>
                  <a:cubicBezTo>
                    <a:pt x="8323" y="8546"/>
                    <a:pt x="8303" y="8282"/>
                    <a:pt x="8262" y="7978"/>
                  </a:cubicBezTo>
                  <a:cubicBezTo>
                    <a:pt x="8059" y="6638"/>
                    <a:pt x="7531" y="4608"/>
                    <a:pt x="6131" y="2843"/>
                  </a:cubicBezTo>
                  <a:lnTo>
                    <a:pt x="61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942;p113">
              <a:extLst>
                <a:ext uri="{FF2B5EF4-FFF2-40B4-BE49-F238E27FC236}">
                  <a16:creationId xmlns:a16="http://schemas.microsoft.com/office/drawing/2014/main" id="{E20900B0-76FD-4DC5-B741-A5478821B324}"/>
                </a:ext>
              </a:extLst>
            </p:cNvPr>
            <p:cNvSpPr/>
            <p:nvPr/>
          </p:nvSpPr>
          <p:spPr>
            <a:xfrm>
              <a:off x="2621467" y="2214470"/>
              <a:ext cx="26302" cy="155558"/>
            </a:xfrm>
            <a:custGeom>
              <a:avLst/>
              <a:gdLst/>
              <a:ahLst/>
              <a:cxnLst/>
              <a:rect l="l" t="t" r="r" b="b"/>
              <a:pathLst>
                <a:path w="1016" h="6009" extrusionOk="0">
                  <a:moveTo>
                    <a:pt x="1" y="0"/>
                  </a:moveTo>
                  <a:lnTo>
                    <a:pt x="1" y="6008"/>
                  </a:lnTo>
                  <a:lnTo>
                    <a:pt x="650" y="6008"/>
                  </a:lnTo>
                  <a:lnTo>
                    <a:pt x="650" y="4648"/>
                  </a:lnTo>
                  <a:lnTo>
                    <a:pt x="1016" y="4648"/>
                  </a:lnTo>
                  <a:lnTo>
                    <a:pt x="1016" y="3329"/>
                  </a:lnTo>
                  <a:lnTo>
                    <a:pt x="650" y="332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B0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943;p113">
              <a:extLst>
                <a:ext uri="{FF2B5EF4-FFF2-40B4-BE49-F238E27FC236}">
                  <a16:creationId xmlns:a16="http://schemas.microsoft.com/office/drawing/2014/main" id="{864E5F74-0D1F-4B0E-BF48-2245384BC412}"/>
                </a:ext>
              </a:extLst>
            </p:cNvPr>
            <p:cNvSpPr/>
            <p:nvPr/>
          </p:nvSpPr>
          <p:spPr>
            <a:xfrm>
              <a:off x="2621467" y="2214470"/>
              <a:ext cx="26302" cy="155558"/>
            </a:xfrm>
            <a:custGeom>
              <a:avLst/>
              <a:gdLst/>
              <a:ahLst/>
              <a:cxnLst/>
              <a:rect l="l" t="t" r="r" b="b"/>
              <a:pathLst>
                <a:path w="1016" h="6009" extrusionOk="0">
                  <a:moveTo>
                    <a:pt x="1" y="0"/>
                  </a:moveTo>
                  <a:lnTo>
                    <a:pt x="1" y="6008"/>
                  </a:lnTo>
                  <a:lnTo>
                    <a:pt x="650" y="6008"/>
                  </a:lnTo>
                  <a:lnTo>
                    <a:pt x="650" y="4648"/>
                  </a:lnTo>
                  <a:lnTo>
                    <a:pt x="1016" y="4648"/>
                  </a:lnTo>
                  <a:lnTo>
                    <a:pt x="1016" y="3329"/>
                  </a:lnTo>
                  <a:lnTo>
                    <a:pt x="650" y="332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944;p113">
              <a:extLst>
                <a:ext uri="{FF2B5EF4-FFF2-40B4-BE49-F238E27FC236}">
                  <a16:creationId xmlns:a16="http://schemas.microsoft.com/office/drawing/2014/main" id="{B7DA85F5-E2E3-49A7-BECB-DFD092D80BDB}"/>
                </a:ext>
              </a:extLst>
            </p:cNvPr>
            <p:cNvSpPr/>
            <p:nvPr/>
          </p:nvSpPr>
          <p:spPr>
            <a:xfrm>
              <a:off x="2621467" y="2353178"/>
              <a:ext cx="116157" cy="300606"/>
            </a:xfrm>
            <a:custGeom>
              <a:avLst/>
              <a:gdLst/>
              <a:ahLst/>
              <a:cxnLst/>
              <a:rect l="l" t="t" r="r" b="b"/>
              <a:pathLst>
                <a:path w="4487" h="11612" extrusionOk="0">
                  <a:moveTo>
                    <a:pt x="1" y="1"/>
                  </a:moveTo>
                  <a:lnTo>
                    <a:pt x="1" y="11611"/>
                  </a:lnTo>
                  <a:lnTo>
                    <a:pt x="4486" y="11611"/>
                  </a:lnTo>
                  <a:lnTo>
                    <a:pt x="4486" y="8769"/>
                  </a:lnTo>
                  <a:lnTo>
                    <a:pt x="3857" y="8769"/>
                  </a:lnTo>
                  <a:cubicBezTo>
                    <a:pt x="3837" y="8546"/>
                    <a:pt x="3817" y="8282"/>
                    <a:pt x="3776" y="7978"/>
                  </a:cubicBezTo>
                  <a:cubicBezTo>
                    <a:pt x="3573" y="6638"/>
                    <a:pt x="3045" y="4608"/>
                    <a:pt x="1645" y="2843"/>
                  </a:cubicBezTo>
                  <a:lnTo>
                    <a:pt x="16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945;p113">
              <a:extLst>
                <a:ext uri="{FF2B5EF4-FFF2-40B4-BE49-F238E27FC236}">
                  <a16:creationId xmlns:a16="http://schemas.microsoft.com/office/drawing/2014/main" id="{43B195B0-D670-4710-9C76-4F6D16E56CF4}"/>
                </a:ext>
              </a:extLst>
            </p:cNvPr>
            <p:cNvSpPr/>
            <p:nvPr/>
          </p:nvSpPr>
          <p:spPr>
            <a:xfrm>
              <a:off x="2485891" y="2632743"/>
              <a:ext cx="270654" cy="140828"/>
            </a:xfrm>
            <a:custGeom>
              <a:avLst/>
              <a:gdLst/>
              <a:ahLst/>
              <a:cxnLst/>
              <a:rect l="l" t="t" r="r" b="b"/>
              <a:pathLst>
                <a:path w="10455" h="5440" extrusionOk="0">
                  <a:moveTo>
                    <a:pt x="1" y="0"/>
                  </a:moveTo>
                  <a:lnTo>
                    <a:pt x="1" y="5440"/>
                  </a:lnTo>
                  <a:lnTo>
                    <a:pt x="10454" y="5440"/>
                  </a:lnTo>
                  <a:lnTo>
                    <a:pt x="104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946;p113">
              <a:extLst>
                <a:ext uri="{FF2B5EF4-FFF2-40B4-BE49-F238E27FC236}">
                  <a16:creationId xmlns:a16="http://schemas.microsoft.com/office/drawing/2014/main" id="{9BDB2756-0E64-4D9C-AD47-B853FEF6E51B}"/>
                </a:ext>
              </a:extLst>
            </p:cNvPr>
            <p:cNvSpPr/>
            <p:nvPr/>
          </p:nvSpPr>
          <p:spPr>
            <a:xfrm>
              <a:off x="2521099" y="2559687"/>
              <a:ext cx="200240" cy="20529"/>
            </a:xfrm>
            <a:custGeom>
              <a:avLst/>
              <a:gdLst/>
              <a:ahLst/>
              <a:cxnLst/>
              <a:rect l="l" t="t" r="r" b="b"/>
              <a:pathLst>
                <a:path w="7735" h="793" extrusionOk="0">
                  <a:moveTo>
                    <a:pt x="102" y="1"/>
                  </a:moveTo>
                  <a:cubicBezTo>
                    <a:pt x="41" y="305"/>
                    <a:pt x="21" y="569"/>
                    <a:pt x="1" y="792"/>
                  </a:cubicBezTo>
                  <a:lnTo>
                    <a:pt x="7734" y="792"/>
                  </a:lnTo>
                  <a:cubicBezTo>
                    <a:pt x="7714" y="569"/>
                    <a:pt x="7694" y="305"/>
                    <a:pt x="7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947;p113">
              <a:extLst>
                <a:ext uri="{FF2B5EF4-FFF2-40B4-BE49-F238E27FC236}">
                  <a16:creationId xmlns:a16="http://schemas.microsoft.com/office/drawing/2014/main" id="{8D93D70F-08DC-4474-BB48-8548D5B5BBD3}"/>
                </a:ext>
              </a:extLst>
            </p:cNvPr>
            <p:cNvSpPr/>
            <p:nvPr/>
          </p:nvSpPr>
          <p:spPr>
            <a:xfrm>
              <a:off x="2621467" y="2632743"/>
              <a:ext cx="135081" cy="140828"/>
            </a:xfrm>
            <a:custGeom>
              <a:avLst/>
              <a:gdLst/>
              <a:ahLst/>
              <a:cxnLst/>
              <a:rect l="l" t="t" r="r" b="b"/>
              <a:pathLst>
                <a:path w="5218" h="5440" extrusionOk="0">
                  <a:moveTo>
                    <a:pt x="1" y="0"/>
                  </a:moveTo>
                  <a:lnTo>
                    <a:pt x="1" y="5440"/>
                  </a:lnTo>
                  <a:lnTo>
                    <a:pt x="5217" y="5440"/>
                  </a:lnTo>
                  <a:lnTo>
                    <a:pt x="5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948;p113">
              <a:extLst>
                <a:ext uri="{FF2B5EF4-FFF2-40B4-BE49-F238E27FC236}">
                  <a16:creationId xmlns:a16="http://schemas.microsoft.com/office/drawing/2014/main" id="{1F076A79-AFDF-4A48-BC61-A42AD5CD03E8}"/>
                </a:ext>
              </a:extLst>
            </p:cNvPr>
            <p:cNvSpPr/>
            <p:nvPr/>
          </p:nvSpPr>
          <p:spPr>
            <a:xfrm>
              <a:off x="2621467" y="2559687"/>
              <a:ext cx="99874" cy="20529"/>
            </a:xfrm>
            <a:custGeom>
              <a:avLst/>
              <a:gdLst/>
              <a:ahLst/>
              <a:cxnLst/>
              <a:rect l="l" t="t" r="r" b="b"/>
              <a:pathLst>
                <a:path w="3858" h="793" extrusionOk="0">
                  <a:moveTo>
                    <a:pt x="1" y="1"/>
                  </a:moveTo>
                  <a:lnTo>
                    <a:pt x="1" y="792"/>
                  </a:lnTo>
                  <a:lnTo>
                    <a:pt x="3857" y="792"/>
                  </a:lnTo>
                  <a:cubicBezTo>
                    <a:pt x="3837" y="569"/>
                    <a:pt x="3817" y="305"/>
                    <a:pt x="3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949;p113">
              <a:extLst>
                <a:ext uri="{FF2B5EF4-FFF2-40B4-BE49-F238E27FC236}">
                  <a16:creationId xmlns:a16="http://schemas.microsoft.com/office/drawing/2014/main" id="{F35D4B3A-2CD5-4ED3-8C1D-A3AA5F473D67}"/>
                </a:ext>
              </a:extLst>
            </p:cNvPr>
            <p:cNvSpPr/>
            <p:nvPr/>
          </p:nvSpPr>
          <p:spPr>
            <a:xfrm>
              <a:off x="2539505" y="2699456"/>
              <a:ext cx="24179" cy="39970"/>
            </a:xfrm>
            <a:custGeom>
              <a:avLst/>
              <a:gdLst/>
              <a:ahLst/>
              <a:cxnLst/>
              <a:rect l="l" t="t" r="r" b="b"/>
              <a:pathLst>
                <a:path w="934" h="1544" extrusionOk="0">
                  <a:moveTo>
                    <a:pt x="467" y="1"/>
                  </a:moveTo>
                  <a:cubicBezTo>
                    <a:pt x="203" y="1"/>
                    <a:pt x="0" y="204"/>
                    <a:pt x="0" y="468"/>
                  </a:cubicBezTo>
                  <a:lnTo>
                    <a:pt x="0" y="1544"/>
                  </a:lnTo>
                  <a:lnTo>
                    <a:pt x="934" y="1544"/>
                  </a:lnTo>
                  <a:lnTo>
                    <a:pt x="934" y="468"/>
                  </a:lnTo>
                  <a:cubicBezTo>
                    <a:pt x="934" y="204"/>
                    <a:pt x="731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950;p113">
              <a:extLst>
                <a:ext uri="{FF2B5EF4-FFF2-40B4-BE49-F238E27FC236}">
                  <a16:creationId xmlns:a16="http://schemas.microsoft.com/office/drawing/2014/main" id="{D6F91874-10EC-4180-9B93-F272455E953F}"/>
                </a:ext>
              </a:extLst>
            </p:cNvPr>
            <p:cNvSpPr/>
            <p:nvPr/>
          </p:nvSpPr>
          <p:spPr>
            <a:xfrm>
              <a:off x="2585741" y="2699456"/>
              <a:ext cx="24723" cy="39970"/>
            </a:xfrm>
            <a:custGeom>
              <a:avLst/>
              <a:gdLst/>
              <a:ahLst/>
              <a:cxnLst/>
              <a:rect l="l" t="t" r="r" b="b"/>
              <a:pathLst>
                <a:path w="955" h="1544" extrusionOk="0">
                  <a:moveTo>
                    <a:pt x="467" y="1"/>
                  </a:moveTo>
                  <a:cubicBezTo>
                    <a:pt x="224" y="1"/>
                    <a:pt x="0" y="204"/>
                    <a:pt x="0" y="468"/>
                  </a:cubicBezTo>
                  <a:lnTo>
                    <a:pt x="0" y="1544"/>
                  </a:lnTo>
                  <a:lnTo>
                    <a:pt x="954" y="1544"/>
                  </a:lnTo>
                  <a:lnTo>
                    <a:pt x="954" y="468"/>
                  </a:lnTo>
                  <a:cubicBezTo>
                    <a:pt x="954" y="204"/>
                    <a:pt x="731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951;p113">
              <a:extLst>
                <a:ext uri="{FF2B5EF4-FFF2-40B4-BE49-F238E27FC236}">
                  <a16:creationId xmlns:a16="http://schemas.microsoft.com/office/drawing/2014/main" id="{619B58AF-F299-4C3F-B804-AA8EFC452A64}"/>
                </a:ext>
              </a:extLst>
            </p:cNvPr>
            <p:cNvSpPr/>
            <p:nvPr/>
          </p:nvSpPr>
          <p:spPr>
            <a:xfrm>
              <a:off x="2632495" y="2699456"/>
              <a:ext cx="24205" cy="39970"/>
            </a:xfrm>
            <a:custGeom>
              <a:avLst/>
              <a:gdLst/>
              <a:ahLst/>
              <a:cxnLst/>
              <a:rect l="l" t="t" r="r" b="b"/>
              <a:pathLst>
                <a:path w="935" h="1544" extrusionOk="0">
                  <a:moveTo>
                    <a:pt x="468" y="1"/>
                  </a:moveTo>
                  <a:cubicBezTo>
                    <a:pt x="204" y="1"/>
                    <a:pt x="1" y="204"/>
                    <a:pt x="1" y="468"/>
                  </a:cubicBezTo>
                  <a:lnTo>
                    <a:pt x="1" y="1544"/>
                  </a:lnTo>
                  <a:lnTo>
                    <a:pt x="935" y="1544"/>
                  </a:lnTo>
                  <a:lnTo>
                    <a:pt x="935" y="468"/>
                  </a:lnTo>
                  <a:cubicBezTo>
                    <a:pt x="935" y="204"/>
                    <a:pt x="732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952;p113">
              <a:extLst>
                <a:ext uri="{FF2B5EF4-FFF2-40B4-BE49-F238E27FC236}">
                  <a16:creationId xmlns:a16="http://schemas.microsoft.com/office/drawing/2014/main" id="{3662E063-91F0-408C-BDF0-54219148FC62}"/>
                </a:ext>
              </a:extLst>
            </p:cNvPr>
            <p:cNvSpPr/>
            <p:nvPr/>
          </p:nvSpPr>
          <p:spPr>
            <a:xfrm>
              <a:off x="2678757" y="2699456"/>
              <a:ext cx="24179" cy="39970"/>
            </a:xfrm>
            <a:custGeom>
              <a:avLst/>
              <a:gdLst/>
              <a:ahLst/>
              <a:cxnLst/>
              <a:rect l="l" t="t" r="r" b="b"/>
              <a:pathLst>
                <a:path w="934" h="1544" extrusionOk="0">
                  <a:moveTo>
                    <a:pt x="467" y="1"/>
                  </a:moveTo>
                  <a:cubicBezTo>
                    <a:pt x="203" y="1"/>
                    <a:pt x="0" y="204"/>
                    <a:pt x="0" y="468"/>
                  </a:cubicBezTo>
                  <a:lnTo>
                    <a:pt x="0" y="1544"/>
                  </a:lnTo>
                  <a:lnTo>
                    <a:pt x="934" y="1544"/>
                  </a:lnTo>
                  <a:lnTo>
                    <a:pt x="934" y="468"/>
                  </a:lnTo>
                  <a:cubicBezTo>
                    <a:pt x="934" y="204"/>
                    <a:pt x="731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1591;p65">
            <a:extLst>
              <a:ext uri="{FF2B5EF4-FFF2-40B4-BE49-F238E27FC236}">
                <a16:creationId xmlns:a16="http://schemas.microsoft.com/office/drawing/2014/main" id="{4DD7C620-BAA3-487E-949B-1C2C360D3CC9}"/>
              </a:ext>
            </a:extLst>
          </p:cNvPr>
          <p:cNvSpPr txBox="1">
            <a:spLocks/>
          </p:cNvSpPr>
          <p:nvPr/>
        </p:nvSpPr>
        <p:spPr>
          <a:xfrm>
            <a:off x="714300" y="430675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l"/>
            <a:r>
              <a:rPr lang="ro-RO" dirty="0"/>
              <a:t>Resursele naturale</a:t>
            </a:r>
          </a:p>
        </p:txBody>
      </p:sp>
    </p:spTree>
    <p:extLst>
      <p:ext uri="{BB962C8B-B14F-4D97-AF65-F5344CB8AC3E}">
        <p14:creationId xmlns:p14="http://schemas.microsoft.com/office/powerpoint/2010/main" val="358977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60"/>
          <p:cNvSpPr/>
          <p:nvPr/>
        </p:nvSpPr>
        <p:spPr>
          <a:xfrm>
            <a:off x="8081779" y="600719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60"/>
          <p:cNvSpPr txBox="1">
            <a:spLocks noGrp="1"/>
          </p:cNvSpPr>
          <p:nvPr>
            <p:ph type="title"/>
          </p:nvPr>
        </p:nvSpPr>
        <p:spPr>
          <a:xfrm>
            <a:off x="4006000" y="454752"/>
            <a:ext cx="42201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INDUSTRIA</a:t>
            </a:r>
            <a:r>
              <a:rPr lang="en" sz="3600" b="0" dirty="0">
                <a:solidFill>
                  <a:schemeClr val="accent3"/>
                </a:solidFill>
                <a:latin typeface="Leckerli One"/>
                <a:sym typeface="Leckerli One"/>
              </a:rPr>
              <a:t> </a:t>
            </a:r>
            <a:r>
              <a:rPr lang="en" sz="3600" b="0" dirty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rPr>
              <a:t>ITALIEI</a:t>
            </a:r>
            <a:endParaRPr sz="3600" b="0" dirty="0">
              <a:solidFill>
                <a:schemeClr val="accent3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269" name="Google Shape;1269;p60"/>
          <p:cNvSpPr txBox="1">
            <a:spLocks noGrp="1"/>
          </p:cNvSpPr>
          <p:nvPr>
            <p:ph type="subTitle" idx="1"/>
          </p:nvPr>
        </p:nvSpPr>
        <p:spPr>
          <a:xfrm>
            <a:off x="3720902" y="1513249"/>
            <a:ext cx="4693427" cy="3046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Industria automobilelor </a:t>
            </a:r>
            <a:r>
              <a:rPr lang="it-IT" dirty="0"/>
              <a:t>este puternica si diversificata.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In uzinele de la Torino, Novara, Milano, Bolzano, Brescia, Modena, Napoli se fabrica o gama larga de automobile, autobuze, autoutilitare, motociclete, motorete, scutere, biciclete etc.</a:t>
            </a:r>
            <a:r>
              <a:rPr lang="en" dirty="0"/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Industria</a:t>
            </a:r>
            <a:r>
              <a:rPr lang="en-US" dirty="0"/>
              <a:t> </a:t>
            </a:r>
            <a:r>
              <a:rPr lang="en-US" dirty="0" err="1"/>
              <a:t>automobilelor</a:t>
            </a:r>
            <a:r>
              <a:rPr lang="en-US" dirty="0"/>
              <a:t> </a:t>
            </a:r>
            <a:r>
              <a:rPr lang="en-US" dirty="0" err="1"/>
              <a:t>ocupa</a:t>
            </a:r>
            <a:r>
              <a:rPr lang="en-US" dirty="0"/>
              <a:t> </a:t>
            </a:r>
            <a:r>
              <a:rPr lang="en-US" dirty="0" err="1"/>
              <a:t>locul</a:t>
            </a:r>
            <a:r>
              <a:rPr lang="en-US" dirty="0"/>
              <a:t> 7 pe plan </a:t>
            </a:r>
            <a:r>
              <a:rPr lang="en-US" dirty="0" err="1"/>
              <a:t>mondial</a:t>
            </a:r>
            <a:r>
              <a:rPr lang="en-US" dirty="0"/>
              <a:t>; la Torino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trustul</a:t>
            </a:r>
            <a:r>
              <a:rPr lang="en-US" dirty="0"/>
              <a:t> Fiat,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puternice</a:t>
            </a:r>
            <a:r>
              <a:rPr lang="en-US" dirty="0"/>
              <a:t> din </a:t>
            </a:r>
            <a:r>
              <a:rPr lang="en-US" dirty="0" err="1"/>
              <a:t>lume</a:t>
            </a:r>
            <a:r>
              <a:rPr lang="en-US" dirty="0"/>
              <a:t>. De </a:t>
            </a:r>
            <a:r>
              <a:rPr lang="en-US" dirty="0" err="1"/>
              <a:t>asemenea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nu </a:t>
            </a:r>
            <a:r>
              <a:rPr lang="en-US" dirty="0" err="1"/>
              <a:t>uitam</a:t>
            </a:r>
            <a:r>
              <a:rPr lang="en-US" dirty="0"/>
              <a:t> de </a:t>
            </a:r>
            <a:r>
              <a:rPr lang="en-US" dirty="0" err="1"/>
              <a:t>firme</a:t>
            </a:r>
            <a:r>
              <a:rPr lang="en-US" dirty="0"/>
              <a:t> ca Ferrari, Lamborghini, </a:t>
            </a:r>
            <a:r>
              <a:rPr lang="en-US" dirty="0" err="1"/>
              <a:t>Maseratti</a:t>
            </a:r>
            <a:r>
              <a:rPr lang="en-US" dirty="0"/>
              <a:t>, Pagani care au </a:t>
            </a:r>
            <a:r>
              <a:rPr lang="en-US" dirty="0" err="1"/>
              <a:t>adus</a:t>
            </a:r>
            <a:r>
              <a:rPr lang="en-US" dirty="0"/>
              <a:t> </a:t>
            </a:r>
            <a:r>
              <a:rPr lang="en-US" dirty="0" err="1"/>
              <a:t>atata</a:t>
            </a:r>
            <a:r>
              <a:rPr lang="en-US" dirty="0"/>
              <a:t> </a:t>
            </a:r>
            <a:r>
              <a:rPr lang="en-US" dirty="0" err="1"/>
              <a:t>mandrie</a:t>
            </a:r>
            <a:r>
              <a:rPr lang="en-US" dirty="0"/>
              <a:t> </a:t>
            </a:r>
            <a:r>
              <a:rPr lang="en-US" dirty="0" err="1"/>
              <a:t>Italiei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270" name="Google Shape;1270;p60"/>
          <p:cNvPicPr preferRelativeResize="0"/>
          <p:nvPr/>
        </p:nvPicPr>
        <p:blipFill>
          <a:blip r:embed="rId3"/>
          <a:srcRect l="1554" r="1554"/>
          <a:stretch/>
        </p:blipFill>
        <p:spPr>
          <a:xfrm>
            <a:off x="575514" y="1033752"/>
            <a:ext cx="2898600" cy="2898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287" name="Google Shape;1287;p60"/>
          <p:cNvGrpSpPr/>
          <p:nvPr/>
        </p:nvGrpSpPr>
        <p:grpSpPr>
          <a:xfrm>
            <a:off x="6975812" y="4101974"/>
            <a:ext cx="349981" cy="511660"/>
            <a:chOff x="5680412" y="4101974"/>
            <a:chExt cx="349981" cy="511660"/>
          </a:xfrm>
        </p:grpSpPr>
        <p:grpSp>
          <p:nvGrpSpPr>
            <p:cNvPr id="1288" name="Google Shape;1288;p60"/>
            <p:cNvGrpSpPr/>
            <p:nvPr/>
          </p:nvGrpSpPr>
          <p:grpSpPr>
            <a:xfrm flipH="1">
              <a:off x="5914254" y="4184609"/>
              <a:ext cx="116139" cy="429024"/>
              <a:chOff x="347450" y="4184609"/>
              <a:chExt cx="116139" cy="429024"/>
            </a:xfrm>
          </p:grpSpPr>
          <p:sp>
            <p:nvSpPr>
              <p:cNvPr id="1289" name="Google Shape;1289;p60"/>
              <p:cNvSpPr/>
              <p:nvPr/>
            </p:nvSpPr>
            <p:spPr>
              <a:xfrm flipH="1">
                <a:off x="398261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60"/>
              <p:cNvSpPr/>
              <p:nvPr/>
            </p:nvSpPr>
            <p:spPr>
              <a:xfrm flipH="1">
                <a:off x="347450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60"/>
            <p:cNvGrpSpPr/>
            <p:nvPr/>
          </p:nvGrpSpPr>
          <p:grpSpPr>
            <a:xfrm flipH="1">
              <a:off x="5680412" y="4101974"/>
              <a:ext cx="138582" cy="511660"/>
              <a:chOff x="575724" y="4101974"/>
              <a:chExt cx="138582" cy="511660"/>
            </a:xfrm>
          </p:grpSpPr>
          <p:sp>
            <p:nvSpPr>
              <p:cNvPr id="1292" name="Google Shape;1292;p60"/>
              <p:cNvSpPr/>
              <p:nvPr/>
            </p:nvSpPr>
            <p:spPr>
              <a:xfrm flipH="1">
                <a:off x="635759" y="4486273"/>
                <a:ext cx="17843" cy="12736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482" extrusionOk="0">
                    <a:moveTo>
                      <a:pt x="370" y="0"/>
                    </a:moveTo>
                    <a:cubicBezTo>
                      <a:pt x="171" y="0"/>
                      <a:pt x="0" y="171"/>
                      <a:pt x="0" y="370"/>
                    </a:cubicBezTo>
                    <a:lnTo>
                      <a:pt x="0" y="5112"/>
                    </a:lnTo>
                    <a:cubicBezTo>
                      <a:pt x="0" y="5311"/>
                      <a:pt x="171" y="5481"/>
                      <a:pt x="370" y="5481"/>
                    </a:cubicBezTo>
                    <a:cubicBezTo>
                      <a:pt x="568" y="5481"/>
                      <a:pt x="767" y="5311"/>
                      <a:pt x="767" y="5112"/>
                    </a:cubicBezTo>
                    <a:lnTo>
                      <a:pt x="767" y="370"/>
                    </a:lnTo>
                    <a:cubicBezTo>
                      <a:pt x="767" y="171"/>
                      <a:pt x="568" y="0"/>
                      <a:pt x="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60"/>
              <p:cNvSpPr/>
              <p:nvPr/>
            </p:nvSpPr>
            <p:spPr>
              <a:xfrm flipH="1">
                <a:off x="575724" y="4101974"/>
                <a:ext cx="138582" cy="40478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7423" extrusionOk="0">
                    <a:moveTo>
                      <a:pt x="3000" y="0"/>
                    </a:moveTo>
                    <a:cubicBezTo>
                      <a:pt x="2578" y="0"/>
                      <a:pt x="2159" y="270"/>
                      <a:pt x="2102" y="809"/>
                    </a:cubicBezTo>
                    <a:lnTo>
                      <a:pt x="228" y="14498"/>
                    </a:lnTo>
                    <a:cubicBezTo>
                      <a:pt x="1" y="16031"/>
                      <a:pt x="1222" y="17423"/>
                      <a:pt x="2784" y="17423"/>
                    </a:cubicBezTo>
                    <a:lnTo>
                      <a:pt x="2897" y="17423"/>
                    </a:lnTo>
                    <a:cubicBezTo>
                      <a:pt x="4630" y="17423"/>
                      <a:pt x="5964" y="15889"/>
                      <a:pt x="5737" y="14157"/>
                    </a:cubicBezTo>
                    <a:lnTo>
                      <a:pt x="3920" y="809"/>
                    </a:lnTo>
                    <a:cubicBezTo>
                      <a:pt x="3849" y="270"/>
                      <a:pt x="3423" y="0"/>
                      <a:pt x="3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4" name="Google Shape;1294;p60"/>
          <p:cNvGrpSpPr/>
          <p:nvPr/>
        </p:nvGrpSpPr>
        <p:grpSpPr>
          <a:xfrm flipH="1">
            <a:off x="347450" y="4101974"/>
            <a:ext cx="366856" cy="511660"/>
            <a:chOff x="9654905" y="4101974"/>
            <a:chExt cx="366856" cy="511660"/>
          </a:xfrm>
        </p:grpSpPr>
        <p:sp>
          <p:nvSpPr>
            <p:cNvPr id="1295" name="Google Shape;1295;p60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0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0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0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590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4" name="Google Shape;2524;p81"/>
          <p:cNvGrpSpPr/>
          <p:nvPr/>
        </p:nvGrpSpPr>
        <p:grpSpPr>
          <a:xfrm>
            <a:off x="6749446" y="2200283"/>
            <a:ext cx="2070967" cy="2403795"/>
            <a:chOff x="6791200" y="2200283"/>
            <a:chExt cx="2070967" cy="2403795"/>
          </a:xfrm>
        </p:grpSpPr>
        <p:sp>
          <p:nvSpPr>
            <p:cNvPr id="2525" name="Google Shape;2525;p81"/>
            <p:cNvSpPr/>
            <p:nvPr/>
          </p:nvSpPr>
          <p:spPr>
            <a:xfrm>
              <a:off x="7772148" y="2633626"/>
              <a:ext cx="110053" cy="226205"/>
            </a:xfrm>
            <a:custGeom>
              <a:avLst/>
              <a:gdLst/>
              <a:ahLst/>
              <a:cxnLst/>
              <a:rect l="l" t="t" r="r" b="b"/>
              <a:pathLst>
                <a:path w="1570" h="3227" extrusionOk="0">
                  <a:moveTo>
                    <a:pt x="1" y="0"/>
                  </a:moveTo>
                  <a:lnTo>
                    <a:pt x="1" y="3226"/>
                  </a:lnTo>
                  <a:lnTo>
                    <a:pt x="1569" y="3226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1"/>
            <p:cNvSpPr/>
            <p:nvPr/>
          </p:nvSpPr>
          <p:spPr>
            <a:xfrm>
              <a:off x="7274875" y="3481671"/>
              <a:ext cx="1104596" cy="1122401"/>
            </a:xfrm>
            <a:custGeom>
              <a:avLst/>
              <a:gdLst/>
              <a:ahLst/>
              <a:cxnLst/>
              <a:rect l="l" t="t" r="r" b="b"/>
              <a:pathLst>
                <a:path w="15758" h="16012" extrusionOk="0">
                  <a:moveTo>
                    <a:pt x="0" y="0"/>
                  </a:moveTo>
                  <a:lnTo>
                    <a:pt x="0" y="16012"/>
                  </a:lnTo>
                  <a:lnTo>
                    <a:pt x="15758" y="16012"/>
                  </a:lnTo>
                  <a:lnTo>
                    <a:pt x="157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1"/>
            <p:cNvSpPr/>
            <p:nvPr/>
          </p:nvSpPr>
          <p:spPr>
            <a:xfrm>
              <a:off x="7520918" y="4132881"/>
              <a:ext cx="611460" cy="471195"/>
            </a:xfrm>
            <a:custGeom>
              <a:avLst/>
              <a:gdLst/>
              <a:ahLst/>
              <a:cxnLst/>
              <a:rect l="l" t="t" r="r" b="b"/>
              <a:pathLst>
                <a:path w="8723" h="6722" extrusionOk="0">
                  <a:moveTo>
                    <a:pt x="0" y="0"/>
                  </a:moveTo>
                  <a:lnTo>
                    <a:pt x="0" y="6722"/>
                  </a:lnTo>
                  <a:lnTo>
                    <a:pt x="8723" y="6722"/>
                  </a:lnTo>
                  <a:lnTo>
                    <a:pt x="8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1"/>
            <p:cNvSpPr/>
            <p:nvPr/>
          </p:nvSpPr>
          <p:spPr>
            <a:xfrm>
              <a:off x="7030934" y="2459783"/>
              <a:ext cx="105777" cy="169706"/>
            </a:xfrm>
            <a:custGeom>
              <a:avLst/>
              <a:gdLst/>
              <a:ahLst/>
              <a:cxnLst/>
              <a:rect l="l" t="t" r="r" b="b"/>
              <a:pathLst>
                <a:path w="1509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509" y="2420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1"/>
            <p:cNvSpPr/>
            <p:nvPr/>
          </p:nvSpPr>
          <p:spPr>
            <a:xfrm>
              <a:off x="6891650" y="2551962"/>
              <a:ext cx="384345" cy="970570"/>
            </a:xfrm>
            <a:custGeom>
              <a:avLst/>
              <a:gdLst/>
              <a:ahLst/>
              <a:cxnLst/>
              <a:rect l="l" t="t" r="r" b="b"/>
              <a:pathLst>
                <a:path w="5483" h="13846" extrusionOk="0">
                  <a:moveTo>
                    <a:pt x="2734" y="0"/>
                  </a:moveTo>
                  <a:cubicBezTo>
                    <a:pt x="1226" y="0"/>
                    <a:pt x="1" y="1225"/>
                    <a:pt x="1" y="2748"/>
                  </a:cubicBezTo>
                  <a:lnTo>
                    <a:pt x="1" y="11098"/>
                  </a:lnTo>
                  <a:cubicBezTo>
                    <a:pt x="1" y="12606"/>
                    <a:pt x="1226" y="13846"/>
                    <a:pt x="2734" y="13846"/>
                  </a:cubicBezTo>
                  <a:cubicBezTo>
                    <a:pt x="4258" y="13846"/>
                    <a:pt x="5482" y="12606"/>
                    <a:pt x="5482" y="11098"/>
                  </a:cubicBezTo>
                  <a:lnTo>
                    <a:pt x="5482" y="2748"/>
                  </a:lnTo>
                  <a:cubicBezTo>
                    <a:pt x="5482" y="1225"/>
                    <a:pt x="4258" y="0"/>
                    <a:pt x="2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1"/>
            <p:cNvSpPr/>
            <p:nvPr/>
          </p:nvSpPr>
          <p:spPr>
            <a:xfrm>
              <a:off x="6891650" y="2775995"/>
              <a:ext cx="384345" cy="1828073"/>
            </a:xfrm>
            <a:custGeom>
              <a:avLst/>
              <a:gdLst/>
              <a:ahLst/>
              <a:cxnLst/>
              <a:rect l="l" t="t" r="r" b="b"/>
              <a:pathLst>
                <a:path w="5483" h="26079" extrusionOk="0">
                  <a:moveTo>
                    <a:pt x="1" y="1"/>
                  </a:moveTo>
                  <a:lnTo>
                    <a:pt x="1" y="26079"/>
                  </a:lnTo>
                  <a:lnTo>
                    <a:pt x="5482" y="26079"/>
                  </a:lnTo>
                  <a:lnTo>
                    <a:pt x="5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1"/>
            <p:cNvSpPr/>
            <p:nvPr/>
          </p:nvSpPr>
          <p:spPr>
            <a:xfrm>
              <a:off x="6891650" y="3842886"/>
              <a:ext cx="384345" cy="29371"/>
            </a:xfrm>
            <a:custGeom>
              <a:avLst/>
              <a:gdLst/>
              <a:ahLst/>
              <a:cxnLst/>
              <a:rect l="l" t="t" r="r" b="b"/>
              <a:pathLst>
                <a:path w="5483" h="419" extrusionOk="0">
                  <a:moveTo>
                    <a:pt x="1" y="0"/>
                  </a:moveTo>
                  <a:lnTo>
                    <a:pt x="1" y="418"/>
                  </a:lnTo>
                  <a:lnTo>
                    <a:pt x="5482" y="418"/>
                  </a:lnTo>
                  <a:lnTo>
                    <a:pt x="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1"/>
            <p:cNvSpPr/>
            <p:nvPr/>
          </p:nvSpPr>
          <p:spPr>
            <a:xfrm>
              <a:off x="6891650" y="3452370"/>
              <a:ext cx="384345" cy="29371"/>
            </a:xfrm>
            <a:custGeom>
              <a:avLst/>
              <a:gdLst/>
              <a:ahLst/>
              <a:cxnLst/>
              <a:rect l="l" t="t" r="r" b="b"/>
              <a:pathLst>
                <a:path w="5483" h="419" extrusionOk="0">
                  <a:moveTo>
                    <a:pt x="1" y="0"/>
                  </a:moveTo>
                  <a:lnTo>
                    <a:pt x="1" y="418"/>
                  </a:lnTo>
                  <a:lnTo>
                    <a:pt x="5482" y="418"/>
                  </a:lnTo>
                  <a:lnTo>
                    <a:pt x="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1"/>
            <p:cNvSpPr/>
            <p:nvPr/>
          </p:nvSpPr>
          <p:spPr>
            <a:xfrm>
              <a:off x="6966024" y="3538170"/>
              <a:ext cx="235598" cy="235668"/>
            </a:xfrm>
            <a:custGeom>
              <a:avLst/>
              <a:gdLst/>
              <a:ahLst/>
              <a:cxnLst/>
              <a:rect l="l" t="t" r="r" b="b"/>
              <a:pathLst>
                <a:path w="3361" h="3362" extrusionOk="0">
                  <a:moveTo>
                    <a:pt x="1673" y="1"/>
                  </a:moveTo>
                  <a:cubicBezTo>
                    <a:pt x="747" y="1"/>
                    <a:pt x="0" y="763"/>
                    <a:pt x="0" y="1689"/>
                  </a:cubicBezTo>
                  <a:cubicBezTo>
                    <a:pt x="0" y="2615"/>
                    <a:pt x="747" y="3361"/>
                    <a:pt x="1673" y="3361"/>
                  </a:cubicBezTo>
                  <a:cubicBezTo>
                    <a:pt x="2614" y="3361"/>
                    <a:pt x="3361" y="2615"/>
                    <a:pt x="3361" y="1689"/>
                  </a:cubicBezTo>
                  <a:cubicBezTo>
                    <a:pt x="3361" y="763"/>
                    <a:pt x="2614" y="1"/>
                    <a:pt x="1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1"/>
            <p:cNvSpPr/>
            <p:nvPr/>
          </p:nvSpPr>
          <p:spPr>
            <a:xfrm>
              <a:off x="6998479" y="3570626"/>
              <a:ext cx="170687" cy="171809"/>
            </a:xfrm>
            <a:custGeom>
              <a:avLst/>
              <a:gdLst/>
              <a:ahLst/>
              <a:cxnLst/>
              <a:rect l="l" t="t" r="r" b="b"/>
              <a:pathLst>
                <a:path w="2435" h="2451" extrusionOk="0">
                  <a:moveTo>
                    <a:pt x="1210" y="1"/>
                  </a:moveTo>
                  <a:cubicBezTo>
                    <a:pt x="538" y="1"/>
                    <a:pt x="0" y="553"/>
                    <a:pt x="0" y="1226"/>
                  </a:cubicBezTo>
                  <a:cubicBezTo>
                    <a:pt x="0" y="1898"/>
                    <a:pt x="538" y="2450"/>
                    <a:pt x="1210" y="2450"/>
                  </a:cubicBezTo>
                  <a:cubicBezTo>
                    <a:pt x="1897" y="2450"/>
                    <a:pt x="2435" y="1898"/>
                    <a:pt x="2435" y="1226"/>
                  </a:cubicBezTo>
                  <a:cubicBezTo>
                    <a:pt x="2435" y="553"/>
                    <a:pt x="1897" y="1"/>
                    <a:pt x="1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1"/>
            <p:cNvSpPr/>
            <p:nvPr/>
          </p:nvSpPr>
          <p:spPr>
            <a:xfrm>
              <a:off x="7011026" y="3971656"/>
              <a:ext cx="144541" cy="144541"/>
            </a:xfrm>
            <a:custGeom>
              <a:avLst/>
              <a:gdLst/>
              <a:ahLst/>
              <a:cxnLst/>
              <a:rect l="l" t="t" r="r" b="b"/>
              <a:pathLst>
                <a:path w="2062" h="2062" extrusionOk="0">
                  <a:moveTo>
                    <a:pt x="1031" y="0"/>
                  </a:moveTo>
                  <a:cubicBezTo>
                    <a:pt x="464" y="0"/>
                    <a:pt x="1" y="463"/>
                    <a:pt x="1" y="1031"/>
                  </a:cubicBezTo>
                  <a:cubicBezTo>
                    <a:pt x="1" y="1613"/>
                    <a:pt x="464" y="2061"/>
                    <a:pt x="1031" y="2061"/>
                  </a:cubicBezTo>
                  <a:cubicBezTo>
                    <a:pt x="1599" y="2061"/>
                    <a:pt x="2062" y="1613"/>
                    <a:pt x="2062" y="1031"/>
                  </a:cubicBezTo>
                  <a:cubicBezTo>
                    <a:pt x="2062" y="463"/>
                    <a:pt x="1599" y="0"/>
                    <a:pt x="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1"/>
            <p:cNvSpPr/>
            <p:nvPr/>
          </p:nvSpPr>
          <p:spPr>
            <a:xfrm>
              <a:off x="7030934" y="3991564"/>
              <a:ext cx="105777" cy="105777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47" y="0"/>
                  </a:moveTo>
                  <a:cubicBezTo>
                    <a:pt x="344" y="0"/>
                    <a:pt x="0" y="344"/>
                    <a:pt x="0" y="747"/>
                  </a:cubicBezTo>
                  <a:cubicBezTo>
                    <a:pt x="0" y="1165"/>
                    <a:pt x="344" y="1509"/>
                    <a:pt x="747" y="1509"/>
                  </a:cubicBezTo>
                  <a:cubicBezTo>
                    <a:pt x="1165" y="1509"/>
                    <a:pt x="1509" y="1165"/>
                    <a:pt x="1509" y="747"/>
                  </a:cubicBezTo>
                  <a:cubicBezTo>
                    <a:pt x="1509" y="344"/>
                    <a:pt x="1165" y="0"/>
                    <a:pt x="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1"/>
            <p:cNvSpPr/>
            <p:nvPr/>
          </p:nvSpPr>
          <p:spPr>
            <a:xfrm>
              <a:off x="6991119" y="3156066"/>
              <a:ext cx="185408" cy="296372"/>
            </a:xfrm>
            <a:custGeom>
              <a:avLst/>
              <a:gdLst/>
              <a:ahLst/>
              <a:cxnLst/>
              <a:rect l="l" t="t" r="r" b="b"/>
              <a:pathLst>
                <a:path w="2645" h="4228" extrusionOk="0">
                  <a:moveTo>
                    <a:pt x="1315" y="0"/>
                  </a:moveTo>
                  <a:cubicBezTo>
                    <a:pt x="583" y="0"/>
                    <a:pt x="1" y="583"/>
                    <a:pt x="1" y="1315"/>
                  </a:cubicBezTo>
                  <a:lnTo>
                    <a:pt x="1" y="4227"/>
                  </a:lnTo>
                  <a:lnTo>
                    <a:pt x="2644" y="4227"/>
                  </a:lnTo>
                  <a:lnTo>
                    <a:pt x="2644" y="1315"/>
                  </a:lnTo>
                  <a:cubicBezTo>
                    <a:pt x="2644" y="583"/>
                    <a:pt x="2047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1"/>
            <p:cNvSpPr/>
            <p:nvPr/>
          </p:nvSpPr>
          <p:spPr>
            <a:xfrm>
              <a:off x="7043482" y="4217700"/>
              <a:ext cx="80682" cy="386377"/>
            </a:xfrm>
            <a:custGeom>
              <a:avLst/>
              <a:gdLst/>
              <a:ahLst/>
              <a:cxnLst/>
              <a:rect l="l" t="t" r="r" b="b"/>
              <a:pathLst>
                <a:path w="1151" h="5512" extrusionOk="0">
                  <a:moveTo>
                    <a:pt x="1" y="0"/>
                  </a:moveTo>
                  <a:lnTo>
                    <a:pt x="1" y="5512"/>
                  </a:lnTo>
                  <a:lnTo>
                    <a:pt x="1151" y="5512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1"/>
            <p:cNvSpPr/>
            <p:nvPr/>
          </p:nvSpPr>
          <p:spPr>
            <a:xfrm>
              <a:off x="6791200" y="2836700"/>
              <a:ext cx="584263" cy="200058"/>
            </a:xfrm>
            <a:custGeom>
              <a:avLst/>
              <a:gdLst/>
              <a:ahLst/>
              <a:cxnLst/>
              <a:rect l="l" t="t" r="r" b="b"/>
              <a:pathLst>
                <a:path w="8335" h="2854" extrusionOk="0">
                  <a:moveTo>
                    <a:pt x="4167" y="1"/>
                  </a:moveTo>
                  <a:lnTo>
                    <a:pt x="0" y="2854"/>
                  </a:lnTo>
                  <a:lnTo>
                    <a:pt x="8334" y="2854"/>
                  </a:lnTo>
                  <a:lnTo>
                    <a:pt x="4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1"/>
            <p:cNvSpPr/>
            <p:nvPr/>
          </p:nvSpPr>
          <p:spPr>
            <a:xfrm>
              <a:off x="6930414" y="2891166"/>
              <a:ext cx="305765" cy="106829"/>
            </a:xfrm>
            <a:custGeom>
              <a:avLst/>
              <a:gdLst/>
              <a:ahLst/>
              <a:cxnLst/>
              <a:rect l="l" t="t" r="r" b="b"/>
              <a:pathLst>
                <a:path w="4362" h="1524" extrusionOk="0">
                  <a:moveTo>
                    <a:pt x="2181" y="0"/>
                  </a:moveTo>
                  <a:lnTo>
                    <a:pt x="1" y="1524"/>
                  </a:lnTo>
                  <a:lnTo>
                    <a:pt x="4362" y="1524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1"/>
            <p:cNvSpPr/>
            <p:nvPr/>
          </p:nvSpPr>
          <p:spPr>
            <a:xfrm>
              <a:off x="7009975" y="2425368"/>
              <a:ext cx="147695" cy="41918"/>
            </a:xfrm>
            <a:custGeom>
              <a:avLst/>
              <a:gdLst/>
              <a:ahLst/>
              <a:cxnLst/>
              <a:rect l="l" t="t" r="r" b="b"/>
              <a:pathLst>
                <a:path w="2107" h="598" extrusionOk="0">
                  <a:moveTo>
                    <a:pt x="299" y="0"/>
                  </a:moveTo>
                  <a:cubicBezTo>
                    <a:pt x="135" y="0"/>
                    <a:pt x="1" y="135"/>
                    <a:pt x="1" y="299"/>
                  </a:cubicBezTo>
                  <a:cubicBezTo>
                    <a:pt x="1" y="463"/>
                    <a:pt x="135" y="598"/>
                    <a:pt x="299" y="598"/>
                  </a:cubicBezTo>
                  <a:lnTo>
                    <a:pt x="1808" y="598"/>
                  </a:lnTo>
                  <a:cubicBezTo>
                    <a:pt x="1972" y="598"/>
                    <a:pt x="2107" y="463"/>
                    <a:pt x="2107" y="299"/>
                  </a:cubicBezTo>
                  <a:cubicBezTo>
                    <a:pt x="2107" y="135"/>
                    <a:pt x="1972" y="0"/>
                    <a:pt x="1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1"/>
            <p:cNvSpPr/>
            <p:nvPr/>
          </p:nvSpPr>
          <p:spPr>
            <a:xfrm>
              <a:off x="7065492" y="2203999"/>
              <a:ext cx="35680" cy="225153"/>
            </a:xfrm>
            <a:custGeom>
              <a:avLst/>
              <a:gdLst/>
              <a:ahLst/>
              <a:cxnLst/>
              <a:rect l="l" t="t" r="r" b="b"/>
              <a:pathLst>
                <a:path w="509" h="3212" extrusionOk="0">
                  <a:moveTo>
                    <a:pt x="0" y="0"/>
                  </a:moveTo>
                  <a:lnTo>
                    <a:pt x="0" y="3211"/>
                  </a:lnTo>
                  <a:lnTo>
                    <a:pt x="508" y="321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1"/>
            <p:cNvSpPr/>
            <p:nvPr/>
          </p:nvSpPr>
          <p:spPr>
            <a:xfrm>
              <a:off x="7005769" y="2257344"/>
              <a:ext cx="156107" cy="35680"/>
            </a:xfrm>
            <a:custGeom>
              <a:avLst/>
              <a:gdLst/>
              <a:ahLst/>
              <a:cxnLst/>
              <a:rect l="l" t="t" r="r" b="b"/>
              <a:pathLst>
                <a:path w="2227" h="509" extrusionOk="0">
                  <a:moveTo>
                    <a:pt x="1" y="1"/>
                  </a:moveTo>
                  <a:lnTo>
                    <a:pt x="1" y="509"/>
                  </a:lnTo>
                  <a:lnTo>
                    <a:pt x="2226" y="509"/>
                  </a:lnTo>
                  <a:lnTo>
                    <a:pt x="22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1"/>
            <p:cNvSpPr/>
            <p:nvPr/>
          </p:nvSpPr>
          <p:spPr>
            <a:xfrm>
              <a:off x="8517638" y="2459783"/>
              <a:ext cx="105777" cy="169706"/>
            </a:xfrm>
            <a:custGeom>
              <a:avLst/>
              <a:gdLst/>
              <a:ahLst/>
              <a:cxnLst/>
              <a:rect l="l" t="t" r="r" b="b"/>
              <a:pathLst>
                <a:path w="1509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509" y="2420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1"/>
            <p:cNvSpPr/>
            <p:nvPr/>
          </p:nvSpPr>
          <p:spPr>
            <a:xfrm>
              <a:off x="8378354" y="2532054"/>
              <a:ext cx="384345" cy="969589"/>
            </a:xfrm>
            <a:custGeom>
              <a:avLst/>
              <a:gdLst/>
              <a:ahLst/>
              <a:cxnLst/>
              <a:rect l="l" t="t" r="r" b="b"/>
              <a:pathLst>
                <a:path w="5483" h="13832" extrusionOk="0">
                  <a:moveTo>
                    <a:pt x="2734" y="0"/>
                  </a:moveTo>
                  <a:cubicBezTo>
                    <a:pt x="1226" y="0"/>
                    <a:pt x="1" y="1225"/>
                    <a:pt x="1" y="2734"/>
                  </a:cubicBezTo>
                  <a:lnTo>
                    <a:pt x="1" y="11098"/>
                  </a:lnTo>
                  <a:cubicBezTo>
                    <a:pt x="1" y="12606"/>
                    <a:pt x="1226" y="13831"/>
                    <a:pt x="2734" y="13831"/>
                  </a:cubicBezTo>
                  <a:cubicBezTo>
                    <a:pt x="4258" y="13831"/>
                    <a:pt x="5482" y="12606"/>
                    <a:pt x="5482" y="11098"/>
                  </a:cubicBezTo>
                  <a:lnTo>
                    <a:pt x="5482" y="2734"/>
                  </a:lnTo>
                  <a:cubicBezTo>
                    <a:pt x="5482" y="1225"/>
                    <a:pt x="4258" y="0"/>
                    <a:pt x="2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1"/>
            <p:cNvSpPr/>
            <p:nvPr/>
          </p:nvSpPr>
          <p:spPr>
            <a:xfrm>
              <a:off x="8378354" y="2775995"/>
              <a:ext cx="384345" cy="1828073"/>
            </a:xfrm>
            <a:custGeom>
              <a:avLst/>
              <a:gdLst/>
              <a:ahLst/>
              <a:cxnLst/>
              <a:rect l="l" t="t" r="r" b="b"/>
              <a:pathLst>
                <a:path w="5483" h="26079" extrusionOk="0">
                  <a:moveTo>
                    <a:pt x="1" y="1"/>
                  </a:moveTo>
                  <a:lnTo>
                    <a:pt x="1" y="26079"/>
                  </a:lnTo>
                  <a:lnTo>
                    <a:pt x="5482" y="26079"/>
                  </a:lnTo>
                  <a:lnTo>
                    <a:pt x="5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1"/>
            <p:cNvSpPr/>
            <p:nvPr/>
          </p:nvSpPr>
          <p:spPr>
            <a:xfrm>
              <a:off x="8378354" y="3842886"/>
              <a:ext cx="384345" cy="29371"/>
            </a:xfrm>
            <a:custGeom>
              <a:avLst/>
              <a:gdLst/>
              <a:ahLst/>
              <a:cxnLst/>
              <a:rect l="l" t="t" r="r" b="b"/>
              <a:pathLst>
                <a:path w="5483" h="419" extrusionOk="0">
                  <a:moveTo>
                    <a:pt x="1" y="0"/>
                  </a:moveTo>
                  <a:lnTo>
                    <a:pt x="1" y="418"/>
                  </a:lnTo>
                  <a:lnTo>
                    <a:pt x="5482" y="418"/>
                  </a:lnTo>
                  <a:lnTo>
                    <a:pt x="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1"/>
            <p:cNvSpPr/>
            <p:nvPr/>
          </p:nvSpPr>
          <p:spPr>
            <a:xfrm>
              <a:off x="8378354" y="3452370"/>
              <a:ext cx="384345" cy="29371"/>
            </a:xfrm>
            <a:custGeom>
              <a:avLst/>
              <a:gdLst/>
              <a:ahLst/>
              <a:cxnLst/>
              <a:rect l="l" t="t" r="r" b="b"/>
              <a:pathLst>
                <a:path w="5483" h="419" extrusionOk="0">
                  <a:moveTo>
                    <a:pt x="1" y="0"/>
                  </a:moveTo>
                  <a:lnTo>
                    <a:pt x="1" y="418"/>
                  </a:lnTo>
                  <a:lnTo>
                    <a:pt x="5482" y="418"/>
                  </a:lnTo>
                  <a:lnTo>
                    <a:pt x="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1"/>
            <p:cNvSpPr/>
            <p:nvPr/>
          </p:nvSpPr>
          <p:spPr>
            <a:xfrm>
              <a:off x="8452728" y="3538170"/>
              <a:ext cx="235598" cy="235668"/>
            </a:xfrm>
            <a:custGeom>
              <a:avLst/>
              <a:gdLst/>
              <a:ahLst/>
              <a:cxnLst/>
              <a:rect l="l" t="t" r="r" b="b"/>
              <a:pathLst>
                <a:path w="3361" h="3362" extrusionOk="0">
                  <a:moveTo>
                    <a:pt x="1673" y="1"/>
                  </a:moveTo>
                  <a:cubicBezTo>
                    <a:pt x="747" y="1"/>
                    <a:pt x="0" y="763"/>
                    <a:pt x="0" y="1689"/>
                  </a:cubicBezTo>
                  <a:cubicBezTo>
                    <a:pt x="0" y="2615"/>
                    <a:pt x="747" y="3361"/>
                    <a:pt x="1673" y="3361"/>
                  </a:cubicBezTo>
                  <a:cubicBezTo>
                    <a:pt x="2614" y="3361"/>
                    <a:pt x="3361" y="2615"/>
                    <a:pt x="3361" y="1689"/>
                  </a:cubicBezTo>
                  <a:cubicBezTo>
                    <a:pt x="3361" y="763"/>
                    <a:pt x="2614" y="1"/>
                    <a:pt x="1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1"/>
            <p:cNvSpPr/>
            <p:nvPr/>
          </p:nvSpPr>
          <p:spPr>
            <a:xfrm>
              <a:off x="8485183" y="3570626"/>
              <a:ext cx="170687" cy="171809"/>
            </a:xfrm>
            <a:custGeom>
              <a:avLst/>
              <a:gdLst/>
              <a:ahLst/>
              <a:cxnLst/>
              <a:rect l="l" t="t" r="r" b="b"/>
              <a:pathLst>
                <a:path w="2435" h="2451" extrusionOk="0">
                  <a:moveTo>
                    <a:pt x="1210" y="1"/>
                  </a:moveTo>
                  <a:cubicBezTo>
                    <a:pt x="538" y="1"/>
                    <a:pt x="0" y="553"/>
                    <a:pt x="0" y="1226"/>
                  </a:cubicBezTo>
                  <a:cubicBezTo>
                    <a:pt x="0" y="1898"/>
                    <a:pt x="538" y="2450"/>
                    <a:pt x="1210" y="2450"/>
                  </a:cubicBezTo>
                  <a:cubicBezTo>
                    <a:pt x="1897" y="2450"/>
                    <a:pt x="2435" y="1898"/>
                    <a:pt x="2435" y="1226"/>
                  </a:cubicBezTo>
                  <a:cubicBezTo>
                    <a:pt x="2435" y="553"/>
                    <a:pt x="1897" y="1"/>
                    <a:pt x="1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1"/>
            <p:cNvSpPr/>
            <p:nvPr/>
          </p:nvSpPr>
          <p:spPr>
            <a:xfrm>
              <a:off x="8497731" y="3971656"/>
              <a:ext cx="144541" cy="144541"/>
            </a:xfrm>
            <a:custGeom>
              <a:avLst/>
              <a:gdLst/>
              <a:ahLst/>
              <a:cxnLst/>
              <a:rect l="l" t="t" r="r" b="b"/>
              <a:pathLst>
                <a:path w="2062" h="2062" extrusionOk="0">
                  <a:moveTo>
                    <a:pt x="1031" y="0"/>
                  </a:moveTo>
                  <a:cubicBezTo>
                    <a:pt x="464" y="0"/>
                    <a:pt x="1" y="463"/>
                    <a:pt x="1" y="1031"/>
                  </a:cubicBezTo>
                  <a:cubicBezTo>
                    <a:pt x="1" y="1613"/>
                    <a:pt x="464" y="2061"/>
                    <a:pt x="1031" y="2061"/>
                  </a:cubicBezTo>
                  <a:cubicBezTo>
                    <a:pt x="1614" y="2061"/>
                    <a:pt x="2062" y="1613"/>
                    <a:pt x="2062" y="1031"/>
                  </a:cubicBezTo>
                  <a:cubicBezTo>
                    <a:pt x="2062" y="463"/>
                    <a:pt x="1614" y="0"/>
                    <a:pt x="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1"/>
            <p:cNvSpPr/>
            <p:nvPr/>
          </p:nvSpPr>
          <p:spPr>
            <a:xfrm>
              <a:off x="8517638" y="3991564"/>
              <a:ext cx="105777" cy="105777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47" y="0"/>
                  </a:moveTo>
                  <a:cubicBezTo>
                    <a:pt x="344" y="0"/>
                    <a:pt x="0" y="344"/>
                    <a:pt x="0" y="747"/>
                  </a:cubicBezTo>
                  <a:cubicBezTo>
                    <a:pt x="0" y="1165"/>
                    <a:pt x="344" y="1509"/>
                    <a:pt x="747" y="1509"/>
                  </a:cubicBezTo>
                  <a:cubicBezTo>
                    <a:pt x="1165" y="1509"/>
                    <a:pt x="1509" y="1165"/>
                    <a:pt x="1509" y="747"/>
                  </a:cubicBezTo>
                  <a:cubicBezTo>
                    <a:pt x="1509" y="344"/>
                    <a:pt x="1165" y="0"/>
                    <a:pt x="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1"/>
            <p:cNvSpPr/>
            <p:nvPr/>
          </p:nvSpPr>
          <p:spPr>
            <a:xfrm>
              <a:off x="8477823" y="3156066"/>
              <a:ext cx="185408" cy="296372"/>
            </a:xfrm>
            <a:custGeom>
              <a:avLst/>
              <a:gdLst/>
              <a:ahLst/>
              <a:cxnLst/>
              <a:rect l="l" t="t" r="r" b="b"/>
              <a:pathLst>
                <a:path w="2645" h="4228" extrusionOk="0">
                  <a:moveTo>
                    <a:pt x="1315" y="0"/>
                  </a:moveTo>
                  <a:cubicBezTo>
                    <a:pt x="583" y="0"/>
                    <a:pt x="1" y="583"/>
                    <a:pt x="1" y="1315"/>
                  </a:cubicBezTo>
                  <a:lnTo>
                    <a:pt x="1" y="4227"/>
                  </a:lnTo>
                  <a:lnTo>
                    <a:pt x="2644" y="4227"/>
                  </a:lnTo>
                  <a:lnTo>
                    <a:pt x="2644" y="1315"/>
                  </a:lnTo>
                  <a:cubicBezTo>
                    <a:pt x="2644" y="583"/>
                    <a:pt x="2047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1"/>
            <p:cNvSpPr/>
            <p:nvPr/>
          </p:nvSpPr>
          <p:spPr>
            <a:xfrm>
              <a:off x="8530186" y="4217700"/>
              <a:ext cx="80682" cy="386377"/>
            </a:xfrm>
            <a:custGeom>
              <a:avLst/>
              <a:gdLst/>
              <a:ahLst/>
              <a:cxnLst/>
              <a:rect l="l" t="t" r="r" b="b"/>
              <a:pathLst>
                <a:path w="1151" h="5512" extrusionOk="0">
                  <a:moveTo>
                    <a:pt x="1" y="0"/>
                  </a:moveTo>
                  <a:lnTo>
                    <a:pt x="1" y="5512"/>
                  </a:lnTo>
                  <a:lnTo>
                    <a:pt x="1151" y="5512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1"/>
            <p:cNvSpPr/>
            <p:nvPr/>
          </p:nvSpPr>
          <p:spPr>
            <a:xfrm>
              <a:off x="8277834" y="2836700"/>
              <a:ext cx="584333" cy="200058"/>
            </a:xfrm>
            <a:custGeom>
              <a:avLst/>
              <a:gdLst/>
              <a:ahLst/>
              <a:cxnLst/>
              <a:rect l="l" t="t" r="r" b="b"/>
              <a:pathLst>
                <a:path w="8336" h="2854" extrusionOk="0">
                  <a:moveTo>
                    <a:pt x="4168" y="1"/>
                  </a:moveTo>
                  <a:lnTo>
                    <a:pt x="1" y="2854"/>
                  </a:lnTo>
                  <a:lnTo>
                    <a:pt x="8335" y="2854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1"/>
            <p:cNvSpPr/>
            <p:nvPr/>
          </p:nvSpPr>
          <p:spPr>
            <a:xfrm>
              <a:off x="8417118" y="2891166"/>
              <a:ext cx="305765" cy="106829"/>
            </a:xfrm>
            <a:custGeom>
              <a:avLst/>
              <a:gdLst/>
              <a:ahLst/>
              <a:cxnLst/>
              <a:rect l="l" t="t" r="r" b="b"/>
              <a:pathLst>
                <a:path w="4362" h="1524" extrusionOk="0">
                  <a:moveTo>
                    <a:pt x="2181" y="0"/>
                  </a:moveTo>
                  <a:lnTo>
                    <a:pt x="0" y="1524"/>
                  </a:lnTo>
                  <a:lnTo>
                    <a:pt x="4362" y="1524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1"/>
            <p:cNvSpPr/>
            <p:nvPr/>
          </p:nvSpPr>
          <p:spPr>
            <a:xfrm>
              <a:off x="8496679" y="2421651"/>
              <a:ext cx="147695" cy="41918"/>
            </a:xfrm>
            <a:custGeom>
              <a:avLst/>
              <a:gdLst/>
              <a:ahLst/>
              <a:cxnLst/>
              <a:rect l="l" t="t" r="r" b="b"/>
              <a:pathLst>
                <a:path w="2107" h="598" extrusionOk="0">
                  <a:moveTo>
                    <a:pt x="299" y="0"/>
                  </a:moveTo>
                  <a:cubicBezTo>
                    <a:pt x="135" y="0"/>
                    <a:pt x="1" y="135"/>
                    <a:pt x="1" y="299"/>
                  </a:cubicBezTo>
                  <a:cubicBezTo>
                    <a:pt x="1" y="463"/>
                    <a:pt x="135" y="598"/>
                    <a:pt x="299" y="598"/>
                  </a:cubicBezTo>
                  <a:lnTo>
                    <a:pt x="1808" y="598"/>
                  </a:lnTo>
                  <a:cubicBezTo>
                    <a:pt x="1972" y="598"/>
                    <a:pt x="2107" y="463"/>
                    <a:pt x="2107" y="299"/>
                  </a:cubicBezTo>
                  <a:cubicBezTo>
                    <a:pt x="2107" y="135"/>
                    <a:pt x="1972" y="0"/>
                    <a:pt x="1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1"/>
            <p:cNvSpPr/>
            <p:nvPr/>
          </p:nvSpPr>
          <p:spPr>
            <a:xfrm>
              <a:off x="8552197" y="2200283"/>
              <a:ext cx="35610" cy="225153"/>
            </a:xfrm>
            <a:custGeom>
              <a:avLst/>
              <a:gdLst/>
              <a:ahLst/>
              <a:cxnLst/>
              <a:rect l="l" t="t" r="r" b="b"/>
              <a:pathLst>
                <a:path w="508" h="3212" extrusionOk="0">
                  <a:moveTo>
                    <a:pt x="0" y="0"/>
                  </a:moveTo>
                  <a:lnTo>
                    <a:pt x="0" y="3211"/>
                  </a:lnTo>
                  <a:lnTo>
                    <a:pt x="508" y="321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1"/>
            <p:cNvSpPr/>
            <p:nvPr/>
          </p:nvSpPr>
          <p:spPr>
            <a:xfrm>
              <a:off x="8492473" y="2253628"/>
              <a:ext cx="156107" cy="35680"/>
            </a:xfrm>
            <a:custGeom>
              <a:avLst/>
              <a:gdLst/>
              <a:ahLst/>
              <a:cxnLst/>
              <a:rect l="l" t="t" r="r" b="b"/>
              <a:pathLst>
                <a:path w="2227" h="509" extrusionOk="0">
                  <a:moveTo>
                    <a:pt x="1" y="1"/>
                  </a:moveTo>
                  <a:lnTo>
                    <a:pt x="1" y="509"/>
                  </a:lnTo>
                  <a:lnTo>
                    <a:pt x="2226" y="509"/>
                  </a:lnTo>
                  <a:lnTo>
                    <a:pt x="22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1"/>
            <p:cNvSpPr/>
            <p:nvPr/>
          </p:nvSpPr>
          <p:spPr>
            <a:xfrm>
              <a:off x="7428809" y="3943337"/>
              <a:ext cx="796798" cy="200058"/>
            </a:xfrm>
            <a:custGeom>
              <a:avLst/>
              <a:gdLst/>
              <a:ahLst/>
              <a:cxnLst/>
              <a:rect l="l" t="t" r="r" b="b"/>
              <a:pathLst>
                <a:path w="11367" h="2854" extrusionOk="0">
                  <a:moveTo>
                    <a:pt x="5676" y="1"/>
                  </a:moveTo>
                  <a:lnTo>
                    <a:pt x="0" y="2854"/>
                  </a:lnTo>
                  <a:lnTo>
                    <a:pt x="11366" y="2854"/>
                  </a:lnTo>
                  <a:lnTo>
                    <a:pt x="56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1"/>
            <p:cNvSpPr/>
            <p:nvPr/>
          </p:nvSpPr>
          <p:spPr>
            <a:xfrm>
              <a:off x="7627677" y="4005163"/>
              <a:ext cx="398995" cy="98487"/>
            </a:xfrm>
            <a:custGeom>
              <a:avLst/>
              <a:gdLst/>
              <a:ahLst/>
              <a:cxnLst/>
              <a:rect l="l" t="t" r="r" b="b"/>
              <a:pathLst>
                <a:path w="5692" h="1405" extrusionOk="0">
                  <a:moveTo>
                    <a:pt x="2839" y="0"/>
                  </a:moveTo>
                  <a:lnTo>
                    <a:pt x="1" y="1404"/>
                  </a:lnTo>
                  <a:lnTo>
                    <a:pt x="5691" y="1404"/>
                  </a:lnTo>
                  <a:lnTo>
                    <a:pt x="28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1"/>
            <p:cNvSpPr/>
            <p:nvPr/>
          </p:nvSpPr>
          <p:spPr>
            <a:xfrm>
              <a:off x="7274875" y="3350799"/>
              <a:ext cx="1104596" cy="130942"/>
            </a:xfrm>
            <a:custGeom>
              <a:avLst/>
              <a:gdLst/>
              <a:ahLst/>
              <a:cxnLst/>
              <a:rect l="l" t="t" r="r" b="b"/>
              <a:pathLst>
                <a:path w="15758" h="1868" extrusionOk="0">
                  <a:moveTo>
                    <a:pt x="0" y="0"/>
                  </a:moveTo>
                  <a:lnTo>
                    <a:pt x="0" y="1867"/>
                  </a:lnTo>
                  <a:lnTo>
                    <a:pt x="15758" y="1867"/>
                  </a:lnTo>
                  <a:lnTo>
                    <a:pt x="157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1"/>
            <p:cNvSpPr/>
            <p:nvPr/>
          </p:nvSpPr>
          <p:spPr>
            <a:xfrm>
              <a:off x="7274875" y="3350799"/>
              <a:ext cx="1104596" cy="41918"/>
            </a:xfrm>
            <a:custGeom>
              <a:avLst/>
              <a:gdLst/>
              <a:ahLst/>
              <a:cxnLst/>
              <a:rect l="l" t="t" r="r" b="b"/>
              <a:pathLst>
                <a:path w="15758" h="598" extrusionOk="0">
                  <a:moveTo>
                    <a:pt x="0" y="0"/>
                  </a:moveTo>
                  <a:lnTo>
                    <a:pt x="0" y="598"/>
                  </a:lnTo>
                  <a:lnTo>
                    <a:pt x="15758" y="598"/>
                  </a:lnTo>
                  <a:lnTo>
                    <a:pt x="157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1"/>
            <p:cNvSpPr/>
            <p:nvPr/>
          </p:nvSpPr>
          <p:spPr>
            <a:xfrm>
              <a:off x="7320929" y="3842886"/>
              <a:ext cx="1012488" cy="29371"/>
            </a:xfrm>
            <a:custGeom>
              <a:avLst/>
              <a:gdLst/>
              <a:ahLst/>
              <a:cxnLst/>
              <a:rect l="l" t="t" r="r" b="b"/>
              <a:pathLst>
                <a:path w="14444" h="419" extrusionOk="0">
                  <a:moveTo>
                    <a:pt x="1" y="0"/>
                  </a:moveTo>
                  <a:lnTo>
                    <a:pt x="1" y="418"/>
                  </a:lnTo>
                  <a:lnTo>
                    <a:pt x="14444" y="418"/>
                  </a:lnTo>
                  <a:lnTo>
                    <a:pt x="144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1"/>
            <p:cNvSpPr/>
            <p:nvPr/>
          </p:nvSpPr>
          <p:spPr>
            <a:xfrm>
              <a:off x="7593119" y="3539222"/>
              <a:ext cx="468111" cy="234616"/>
            </a:xfrm>
            <a:custGeom>
              <a:avLst/>
              <a:gdLst/>
              <a:ahLst/>
              <a:cxnLst/>
              <a:rect l="l" t="t" r="r" b="b"/>
              <a:pathLst>
                <a:path w="6678" h="3347" extrusionOk="0">
                  <a:moveTo>
                    <a:pt x="3332" y="1"/>
                  </a:moveTo>
                  <a:cubicBezTo>
                    <a:pt x="1495" y="1"/>
                    <a:pt x="1" y="1494"/>
                    <a:pt x="1" y="3346"/>
                  </a:cubicBezTo>
                  <a:lnTo>
                    <a:pt x="6677" y="3346"/>
                  </a:lnTo>
                  <a:cubicBezTo>
                    <a:pt x="6677" y="1494"/>
                    <a:pt x="5184" y="1"/>
                    <a:pt x="3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1"/>
            <p:cNvSpPr/>
            <p:nvPr/>
          </p:nvSpPr>
          <p:spPr>
            <a:xfrm>
              <a:off x="7674783" y="3538170"/>
              <a:ext cx="12688" cy="272329"/>
            </a:xfrm>
            <a:custGeom>
              <a:avLst/>
              <a:gdLst/>
              <a:ahLst/>
              <a:cxnLst/>
              <a:rect l="l" t="t" r="r" b="b"/>
              <a:pathLst>
                <a:path w="181" h="3885" extrusionOk="0">
                  <a:moveTo>
                    <a:pt x="1" y="1"/>
                  </a:moveTo>
                  <a:lnTo>
                    <a:pt x="1" y="3884"/>
                  </a:lnTo>
                  <a:lnTo>
                    <a:pt x="180" y="3884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1"/>
            <p:cNvSpPr/>
            <p:nvPr/>
          </p:nvSpPr>
          <p:spPr>
            <a:xfrm>
              <a:off x="7638191" y="3538170"/>
              <a:ext cx="11566" cy="272329"/>
            </a:xfrm>
            <a:custGeom>
              <a:avLst/>
              <a:gdLst/>
              <a:ahLst/>
              <a:cxnLst/>
              <a:rect l="l" t="t" r="r" b="b"/>
              <a:pathLst>
                <a:path w="165" h="3885" extrusionOk="0">
                  <a:moveTo>
                    <a:pt x="0" y="1"/>
                  </a:moveTo>
                  <a:lnTo>
                    <a:pt x="0" y="3884"/>
                  </a:lnTo>
                  <a:lnTo>
                    <a:pt x="164" y="3884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1"/>
            <p:cNvSpPr/>
            <p:nvPr/>
          </p:nvSpPr>
          <p:spPr>
            <a:xfrm>
              <a:off x="8003541" y="3538170"/>
              <a:ext cx="12618" cy="272329"/>
            </a:xfrm>
            <a:custGeom>
              <a:avLst/>
              <a:gdLst/>
              <a:ahLst/>
              <a:cxnLst/>
              <a:rect l="l" t="t" r="r" b="b"/>
              <a:pathLst>
                <a:path w="180" h="3885" extrusionOk="0">
                  <a:moveTo>
                    <a:pt x="1" y="1"/>
                  </a:moveTo>
                  <a:lnTo>
                    <a:pt x="1" y="3884"/>
                  </a:lnTo>
                  <a:lnTo>
                    <a:pt x="180" y="3884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1"/>
            <p:cNvSpPr/>
            <p:nvPr/>
          </p:nvSpPr>
          <p:spPr>
            <a:xfrm>
              <a:off x="7966950" y="3538170"/>
              <a:ext cx="12618" cy="272329"/>
            </a:xfrm>
            <a:custGeom>
              <a:avLst/>
              <a:gdLst/>
              <a:ahLst/>
              <a:cxnLst/>
              <a:rect l="l" t="t" r="r" b="b"/>
              <a:pathLst>
                <a:path w="180" h="3885" extrusionOk="0">
                  <a:moveTo>
                    <a:pt x="0" y="1"/>
                  </a:moveTo>
                  <a:lnTo>
                    <a:pt x="0" y="3884"/>
                  </a:lnTo>
                  <a:lnTo>
                    <a:pt x="179" y="388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1"/>
            <p:cNvSpPr/>
            <p:nvPr/>
          </p:nvSpPr>
          <p:spPr>
            <a:xfrm>
              <a:off x="7753362" y="2595424"/>
              <a:ext cx="147695" cy="41988"/>
            </a:xfrm>
            <a:custGeom>
              <a:avLst/>
              <a:gdLst/>
              <a:ahLst/>
              <a:cxnLst/>
              <a:rect l="l" t="t" r="r" b="b"/>
              <a:pathLst>
                <a:path w="2107" h="599" extrusionOk="0">
                  <a:moveTo>
                    <a:pt x="299" y="1"/>
                  </a:moveTo>
                  <a:cubicBezTo>
                    <a:pt x="135" y="1"/>
                    <a:pt x="0" y="135"/>
                    <a:pt x="0" y="300"/>
                  </a:cubicBezTo>
                  <a:cubicBezTo>
                    <a:pt x="0" y="464"/>
                    <a:pt x="135" y="598"/>
                    <a:pt x="299" y="598"/>
                  </a:cubicBezTo>
                  <a:lnTo>
                    <a:pt x="1807" y="598"/>
                  </a:lnTo>
                  <a:cubicBezTo>
                    <a:pt x="1972" y="598"/>
                    <a:pt x="2106" y="464"/>
                    <a:pt x="2106" y="300"/>
                  </a:cubicBezTo>
                  <a:cubicBezTo>
                    <a:pt x="2106" y="135"/>
                    <a:pt x="1972" y="1"/>
                    <a:pt x="1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1"/>
            <p:cNvSpPr/>
            <p:nvPr/>
          </p:nvSpPr>
          <p:spPr>
            <a:xfrm>
              <a:off x="7808810" y="2373004"/>
              <a:ext cx="35680" cy="226205"/>
            </a:xfrm>
            <a:custGeom>
              <a:avLst/>
              <a:gdLst/>
              <a:ahLst/>
              <a:cxnLst/>
              <a:rect l="l" t="t" r="r" b="b"/>
              <a:pathLst>
                <a:path w="509" h="3227" extrusionOk="0">
                  <a:moveTo>
                    <a:pt x="1" y="1"/>
                  </a:moveTo>
                  <a:lnTo>
                    <a:pt x="1" y="3227"/>
                  </a:lnTo>
                  <a:lnTo>
                    <a:pt x="509" y="3227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1"/>
            <p:cNvSpPr/>
            <p:nvPr/>
          </p:nvSpPr>
          <p:spPr>
            <a:xfrm>
              <a:off x="7749156" y="2427471"/>
              <a:ext cx="156037" cy="35680"/>
            </a:xfrm>
            <a:custGeom>
              <a:avLst/>
              <a:gdLst/>
              <a:ahLst/>
              <a:cxnLst/>
              <a:rect l="l" t="t" r="r" b="b"/>
              <a:pathLst>
                <a:path w="2226" h="509" extrusionOk="0">
                  <a:moveTo>
                    <a:pt x="0" y="0"/>
                  </a:moveTo>
                  <a:lnTo>
                    <a:pt x="0" y="508"/>
                  </a:lnTo>
                  <a:lnTo>
                    <a:pt x="2226" y="508"/>
                  </a:lnTo>
                  <a:lnTo>
                    <a:pt x="2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1"/>
            <p:cNvSpPr/>
            <p:nvPr/>
          </p:nvSpPr>
          <p:spPr>
            <a:xfrm>
              <a:off x="7687400" y="4293055"/>
              <a:ext cx="279619" cy="311023"/>
            </a:xfrm>
            <a:custGeom>
              <a:avLst/>
              <a:gdLst/>
              <a:ahLst/>
              <a:cxnLst/>
              <a:rect l="l" t="t" r="r" b="b"/>
              <a:pathLst>
                <a:path w="3989" h="4437" extrusionOk="0">
                  <a:moveTo>
                    <a:pt x="0" y="1"/>
                  </a:moveTo>
                  <a:lnTo>
                    <a:pt x="0" y="4437"/>
                  </a:lnTo>
                  <a:lnTo>
                    <a:pt x="3988" y="4437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1"/>
            <p:cNvSpPr/>
            <p:nvPr/>
          </p:nvSpPr>
          <p:spPr>
            <a:xfrm>
              <a:off x="7721958" y="4005163"/>
              <a:ext cx="210503" cy="226205"/>
            </a:xfrm>
            <a:custGeom>
              <a:avLst/>
              <a:gdLst/>
              <a:ahLst/>
              <a:cxnLst/>
              <a:rect l="l" t="t" r="r" b="b"/>
              <a:pathLst>
                <a:path w="3003" h="3227" extrusionOk="0">
                  <a:moveTo>
                    <a:pt x="0" y="0"/>
                  </a:moveTo>
                  <a:lnTo>
                    <a:pt x="0" y="3226"/>
                  </a:lnTo>
                  <a:lnTo>
                    <a:pt x="3002" y="3226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1"/>
            <p:cNvSpPr/>
            <p:nvPr/>
          </p:nvSpPr>
          <p:spPr>
            <a:xfrm>
              <a:off x="7649687" y="4231299"/>
              <a:ext cx="353922" cy="61826"/>
            </a:xfrm>
            <a:custGeom>
              <a:avLst/>
              <a:gdLst/>
              <a:ahLst/>
              <a:cxnLst/>
              <a:rect l="l" t="t" r="r" b="b"/>
              <a:pathLst>
                <a:path w="5049" h="882" extrusionOk="0">
                  <a:moveTo>
                    <a:pt x="0" y="0"/>
                  </a:moveTo>
                  <a:lnTo>
                    <a:pt x="0" y="882"/>
                  </a:lnTo>
                  <a:lnTo>
                    <a:pt x="5049" y="882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1"/>
            <p:cNvSpPr/>
            <p:nvPr/>
          </p:nvSpPr>
          <p:spPr>
            <a:xfrm>
              <a:off x="7730300" y="3943337"/>
              <a:ext cx="192698" cy="61896"/>
            </a:xfrm>
            <a:custGeom>
              <a:avLst/>
              <a:gdLst/>
              <a:ahLst/>
              <a:cxnLst/>
              <a:rect l="l" t="t" r="r" b="b"/>
              <a:pathLst>
                <a:path w="2749" h="883" extrusionOk="0">
                  <a:moveTo>
                    <a:pt x="1" y="1"/>
                  </a:moveTo>
                  <a:lnTo>
                    <a:pt x="1" y="882"/>
                  </a:lnTo>
                  <a:lnTo>
                    <a:pt x="2749" y="882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rgbClr val="6146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1"/>
            <p:cNvSpPr/>
            <p:nvPr/>
          </p:nvSpPr>
          <p:spPr>
            <a:xfrm>
              <a:off x="7721958" y="2805296"/>
              <a:ext cx="210503" cy="1140206"/>
            </a:xfrm>
            <a:custGeom>
              <a:avLst/>
              <a:gdLst/>
              <a:ahLst/>
              <a:cxnLst/>
              <a:rect l="l" t="t" r="r" b="b"/>
              <a:pathLst>
                <a:path w="3003" h="16266" extrusionOk="0">
                  <a:moveTo>
                    <a:pt x="329" y="1"/>
                  </a:moveTo>
                  <a:lnTo>
                    <a:pt x="0" y="16266"/>
                  </a:lnTo>
                  <a:lnTo>
                    <a:pt x="3002" y="16266"/>
                  </a:lnTo>
                  <a:lnTo>
                    <a:pt x="2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1"/>
            <p:cNvSpPr/>
            <p:nvPr/>
          </p:nvSpPr>
          <p:spPr>
            <a:xfrm>
              <a:off x="7730300" y="3943337"/>
              <a:ext cx="192698" cy="61896"/>
            </a:xfrm>
            <a:custGeom>
              <a:avLst/>
              <a:gdLst/>
              <a:ahLst/>
              <a:cxnLst/>
              <a:rect l="l" t="t" r="r" b="b"/>
              <a:pathLst>
                <a:path w="2749" h="883" extrusionOk="0">
                  <a:moveTo>
                    <a:pt x="1" y="1"/>
                  </a:moveTo>
                  <a:lnTo>
                    <a:pt x="1" y="882"/>
                  </a:lnTo>
                  <a:lnTo>
                    <a:pt x="2749" y="882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1"/>
            <p:cNvSpPr/>
            <p:nvPr/>
          </p:nvSpPr>
          <p:spPr>
            <a:xfrm>
              <a:off x="7747053" y="2703724"/>
              <a:ext cx="160243" cy="101641"/>
            </a:xfrm>
            <a:custGeom>
              <a:avLst/>
              <a:gdLst/>
              <a:ahLst/>
              <a:cxnLst/>
              <a:rect l="l" t="t" r="r" b="b"/>
              <a:pathLst>
                <a:path w="2286" h="1450" extrusionOk="0">
                  <a:moveTo>
                    <a:pt x="1136" y="1"/>
                  </a:moveTo>
                  <a:cubicBezTo>
                    <a:pt x="508" y="1"/>
                    <a:pt x="1" y="509"/>
                    <a:pt x="1" y="1151"/>
                  </a:cubicBezTo>
                  <a:lnTo>
                    <a:pt x="1" y="1450"/>
                  </a:lnTo>
                  <a:lnTo>
                    <a:pt x="2286" y="1450"/>
                  </a:lnTo>
                  <a:lnTo>
                    <a:pt x="2286" y="1151"/>
                  </a:lnTo>
                  <a:cubicBezTo>
                    <a:pt x="2286" y="509"/>
                    <a:pt x="1778" y="1"/>
                    <a:pt x="1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0" name="Google Shape;2580;p81"/>
          <p:cNvGrpSpPr/>
          <p:nvPr/>
        </p:nvGrpSpPr>
        <p:grpSpPr>
          <a:xfrm>
            <a:off x="6004262" y="4101974"/>
            <a:ext cx="349981" cy="511660"/>
            <a:chOff x="5928062" y="4101974"/>
            <a:chExt cx="349981" cy="511660"/>
          </a:xfrm>
        </p:grpSpPr>
        <p:grpSp>
          <p:nvGrpSpPr>
            <p:cNvPr id="2581" name="Google Shape;2581;p81"/>
            <p:cNvGrpSpPr/>
            <p:nvPr/>
          </p:nvGrpSpPr>
          <p:grpSpPr>
            <a:xfrm>
              <a:off x="5928062" y="4184609"/>
              <a:ext cx="116139" cy="429024"/>
              <a:chOff x="347450" y="4184609"/>
              <a:chExt cx="116139" cy="429024"/>
            </a:xfrm>
          </p:grpSpPr>
          <p:sp>
            <p:nvSpPr>
              <p:cNvPr id="2582" name="Google Shape;2582;p81"/>
              <p:cNvSpPr/>
              <p:nvPr/>
            </p:nvSpPr>
            <p:spPr>
              <a:xfrm flipH="1">
                <a:off x="398261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81"/>
              <p:cNvSpPr/>
              <p:nvPr/>
            </p:nvSpPr>
            <p:spPr>
              <a:xfrm flipH="1">
                <a:off x="347450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4" name="Google Shape;2584;p81"/>
            <p:cNvGrpSpPr/>
            <p:nvPr/>
          </p:nvGrpSpPr>
          <p:grpSpPr>
            <a:xfrm>
              <a:off x="6139461" y="4101974"/>
              <a:ext cx="138582" cy="511660"/>
              <a:chOff x="575724" y="4101974"/>
              <a:chExt cx="138582" cy="511660"/>
            </a:xfrm>
          </p:grpSpPr>
          <p:sp>
            <p:nvSpPr>
              <p:cNvPr id="2585" name="Google Shape;2585;p81"/>
              <p:cNvSpPr/>
              <p:nvPr/>
            </p:nvSpPr>
            <p:spPr>
              <a:xfrm flipH="1">
                <a:off x="635759" y="4486273"/>
                <a:ext cx="17843" cy="12736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482" extrusionOk="0">
                    <a:moveTo>
                      <a:pt x="370" y="0"/>
                    </a:moveTo>
                    <a:cubicBezTo>
                      <a:pt x="171" y="0"/>
                      <a:pt x="0" y="171"/>
                      <a:pt x="0" y="370"/>
                    </a:cubicBezTo>
                    <a:lnTo>
                      <a:pt x="0" y="5112"/>
                    </a:lnTo>
                    <a:cubicBezTo>
                      <a:pt x="0" y="5311"/>
                      <a:pt x="171" y="5481"/>
                      <a:pt x="370" y="5481"/>
                    </a:cubicBezTo>
                    <a:cubicBezTo>
                      <a:pt x="568" y="5481"/>
                      <a:pt x="767" y="5311"/>
                      <a:pt x="767" y="5112"/>
                    </a:cubicBezTo>
                    <a:lnTo>
                      <a:pt x="767" y="370"/>
                    </a:lnTo>
                    <a:cubicBezTo>
                      <a:pt x="767" y="171"/>
                      <a:pt x="568" y="0"/>
                      <a:pt x="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81"/>
              <p:cNvSpPr/>
              <p:nvPr/>
            </p:nvSpPr>
            <p:spPr>
              <a:xfrm flipH="1">
                <a:off x="575724" y="4101974"/>
                <a:ext cx="138582" cy="40478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7423" extrusionOk="0">
                    <a:moveTo>
                      <a:pt x="3000" y="0"/>
                    </a:moveTo>
                    <a:cubicBezTo>
                      <a:pt x="2578" y="0"/>
                      <a:pt x="2159" y="270"/>
                      <a:pt x="2102" y="809"/>
                    </a:cubicBezTo>
                    <a:lnTo>
                      <a:pt x="228" y="14498"/>
                    </a:lnTo>
                    <a:cubicBezTo>
                      <a:pt x="1" y="16031"/>
                      <a:pt x="1222" y="17423"/>
                      <a:pt x="2784" y="17423"/>
                    </a:cubicBezTo>
                    <a:lnTo>
                      <a:pt x="2897" y="17423"/>
                    </a:lnTo>
                    <a:cubicBezTo>
                      <a:pt x="4630" y="17423"/>
                      <a:pt x="5964" y="15889"/>
                      <a:pt x="5737" y="14157"/>
                    </a:cubicBezTo>
                    <a:lnTo>
                      <a:pt x="3920" y="809"/>
                    </a:lnTo>
                    <a:cubicBezTo>
                      <a:pt x="3849" y="270"/>
                      <a:pt x="3423" y="0"/>
                      <a:pt x="3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7" name="Google Shape;2587;p81"/>
          <p:cNvSpPr/>
          <p:nvPr/>
        </p:nvSpPr>
        <p:spPr>
          <a:xfrm>
            <a:off x="2378138" y="4506717"/>
            <a:ext cx="15194" cy="106916"/>
          </a:xfrm>
          <a:custGeom>
            <a:avLst/>
            <a:gdLst/>
            <a:ahLst/>
            <a:cxnLst/>
            <a:rect l="l" t="t" r="r" b="b"/>
            <a:pathLst>
              <a:path w="654" h="4602" extrusionOk="0">
                <a:moveTo>
                  <a:pt x="341" y="1"/>
                </a:moveTo>
                <a:cubicBezTo>
                  <a:pt x="143" y="1"/>
                  <a:pt x="1" y="143"/>
                  <a:pt x="1" y="313"/>
                </a:cubicBezTo>
                <a:lnTo>
                  <a:pt x="1" y="4289"/>
                </a:lnTo>
                <a:cubicBezTo>
                  <a:pt x="1" y="4459"/>
                  <a:pt x="143" y="4601"/>
                  <a:pt x="341" y="4601"/>
                </a:cubicBezTo>
                <a:cubicBezTo>
                  <a:pt x="512" y="4601"/>
                  <a:pt x="654" y="4459"/>
                  <a:pt x="654" y="4289"/>
                </a:cubicBezTo>
                <a:lnTo>
                  <a:pt x="654" y="313"/>
                </a:lnTo>
                <a:cubicBezTo>
                  <a:pt x="654" y="143"/>
                  <a:pt x="512" y="1"/>
                  <a:pt x="3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81"/>
          <p:cNvSpPr/>
          <p:nvPr/>
        </p:nvSpPr>
        <p:spPr>
          <a:xfrm>
            <a:off x="2328004" y="4184609"/>
            <a:ext cx="116139" cy="339311"/>
          </a:xfrm>
          <a:custGeom>
            <a:avLst/>
            <a:gdLst/>
            <a:ahLst/>
            <a:cxnLst/>
            <a:rect l="l" t="t" r="r" b="b"/>
            <a:pathLst>
              <a:path w="4999" h="14605" extrusionOk="0">
                <a:moveTo>
                  <a:pt x="2514" y="0"/>
                </a:moveTo>
                <a:cubicBezTo>
                  <a:pt x="2166" y="0"/>
                  <a:pt x="1818" y="220"/>
                  <a:pt x="1761" y="660"/>
                </a:cubicBezTo>
                <a:lnTo>
                  <a:pt x="171" y="12162"/>
                </a:lnTo>
                <a:cubicBezTo>
                  <a:pt x="0" y="13440"/>
                  <a:pt x="994" y="14604"/>
                  <a:pt x="2301" y="14604"/>
                </a:cubicBezTo>
                <a:lnTo>
                  <a:pt x="2414" y="14604"/>
                </a:lnTo>
                <a:cubicBezTo>
                  <a:pt x="3862" y="14604"/>
                  <a:pt x="4998" y="13326"/>
                  <a:pt x="4800" y="11878"/>
                </a:cubicBezTo>
                <a:lnTo>
                  <a:pt x="3266" y="660"/>
                </a:lnTo>
                <a:cubicBezTo>
                  <a:pt x="3209" y="220"/>
                  <a:pt x="2861" y="0"/>
                  <a:pt x="25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81"/>
          <p:cNvSpPr/>
          <p:nvPr/>
        </p:nvSpPr>
        <p:spPr>
          <a:xfrm>
            <a:off x="6198659" y="1338066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81"/>
          <p:cNvSpPr/>
          <p:nvPr/>
        </p:nvSpPr>
        <p:spPr>
          <a:xfrm>
            <a:off x="8062670" y="469810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81"/>
          <p:cNvSpPr/>
          <p:nvPr/>
        </p:nvSpPr>
        <p:spPr>
          <a:xfrm>
            <a:off x="161846" y="132300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81"/>
          <p:cNvSpPr/>
          <p:nvPr/>
        </p:nvSpPr>
        <p:spPr>
          <a:xfrm>
            <a:off x="8429693" y="172388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3" name="Google Shape;2593;p81"/>
          <p:cNvGrpSpPr/>
          <p:nvPr/>
        </p:nvGrpSpPr>
        <p:grpSpPr>
          <a:xfrm>
            <a:off x="768080" y="4101974"/>
            <a:ext cx="366851" cy="511655"/>
            <a:chOff x="-2500441" y="3065729"/>
            <a:chExt cx="796464" cy="1110844"/>
          </a:xfrm>
        </p:grpSpPr>
        <p:sp>
          <p:nvSpPr>
            <p:cNvPr id="2594" name="Google Shape;2594;p81"/>
            <p:cNvSpPr/>
            <p:nvPr/>
          </p:nvSpPr>
          <p:spPr>
            <a:xfrm>
              <a:off x="-1847269" y="3944460"/>
              <a:ext cx="32986" cy="232113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1"/>
            <p:cNvSpPr/>
            <p:nvPr/>
          </p:nvSpPr>
          <p:spPr>
            <a:xfrm>
              <a:off x="-1956114" y="3245137"/>
              <a:ext cx="252137" cy="736640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1"/>
            <p:cNvSpPr/>
            <p:nvPr/>
          </p:nvSpPr>
          <p:spPr>
            <a:xfrm>
              <a:off x="-2368646" y="3900074"/>
              <a:ext cx="38736" cy="276498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1"/>
            <p:cNvSpPr/>
            <p:nvPr/>
          </p:nvSpPr>
          <p:spPr>
            <a:xfrm>
              <a:off x="-2500441" y="3065729"/>
              <a:ext cx="300860" cy="878773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1268;p60">
            <a:extLst>
              <a:ext uri="{FF2B5EF4-FFF2-40B4-BE49-F238E27FC236}">
                <a16:creationId xmlns:a16="http://schemas.microsoft.com/office/drawing/2014/main" id="{B6A741D6-BF94-42F1-A3DA-08E479046B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3649" y="388421"/>
            <a:ext cx="42201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INDUSTRIA</a:t>
            </a:r>
            <a:r>
              <a:rPr lang="en" sz="3600" b="0" dirty="0">
                <a:solidFill>
                  <a:schemeClr val="accent3"/>
                </a:solidFill>
                <a:latin typeface="Leckerli One"/>
                <a:sym typeface="Leckerli One"/>
              </a:rPr>
              <a:t> </a:t>
            </a:r>
            <a:r>
              <a:rPr lang="en" sz="3600" b="0" dirty="0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rPr>
              <a:t>ITALIEI</a:t>
            </a:r>
            <a:endParaRPr sz="3600" b="0" dirty="0">
              <a:solidFill>
                <a:schemeClr val="accent3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98" name="Google Shape;1217;p59">
            <a:extLst>
              <a:ext uri="{FF2B5EF4-FFF2-40B4-BE49-F238E27FC236}">
                <a16:creationId xmlns:a16="http://schemas.microsoft.com/office/drawing/2014/main" id="{762D8593-0AF2-4D23-9BDA-AA98AA34C171}"/>
              </a:ext>
            </a:extLst>
          </p:cNvPr>
          <p:cNvSpPr txBox="1">
            <a:spLocks/>
          </p:cNvSpPr>
          <p:nvPr/>
        </p:nvSpPr>
        <p:spPr>
          <a:xfrm>
            <a:off x="758652" y="1737945"/>
            <a:ext cx="5785021" cy="237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just"/>
            <a:r>
              <a:rPr lang="ro-RO" dirty="0"/>
              <a:t>Italia exportă cantități mari de </a:t>
            </a:r>
            <a:r>
              <a:rPr lang="ro-RO" sz="1600" b="1" dirty="0"/>
              <a:t>oțel</a:t>
            </a:r>
            <a:r>
              <a:rPr lang="ro-RO" dirty="0"/>
              <a:t> și este în prezent al șaptelea cel mai mare exportator din lume, iar până în iunie 2017 țara exportase 8, 8 milioane de tone metrice de oțel. În 2016, exportul de oțel al Italiei a reprezentat aproximativ 4% din totalul oțelului exportat la nivel mondial.</a:t>
            </a:r>
            <a:endParaRPr lang="en-US" dirty="0"/>
          </a:p>
          <a:p>
            <a:pPr marL="0" indent="0" algn="just"/>
            <a:endParaRPr lang="en-US" dirty="0"/>
          </a:p>
          <a:p>
            <a:pPr marL="0" indent="0" algn="just"/>
            <a:r>
              <a:rPr lang="ro-RO" dirty="0"/>
              <a:t>Baza energetica este asigurata numai in mica parte din resurse interne: gaze naturale, hidroenergie si energie geotermica. Cele mai importante uzine hidroelectrice sunt constituite pe raurile din Alpi.</a:t>
            </a:r>
          </a:p>
        </p:txBody>
      </p:sp>
    </p:spTree>
    <p:extLst>
      <p:ext uri="{BB962C8B-B14F-4D97-AF65-F5344CB8AC3E}">
        <p14:creationId xmlns:p14="http://schemas.microsoft.com/office/powerpoint/2010/main" val="336289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oogle Shape;3078;p87"/>
          <p:cNvGrpSpPr/>
          <p:nvPr/>
        </p:nvGrpSpPr>
        <p:grpSpPr>
          <a:xfrm>
            <a:off x="939579" y="1285231"/>
            <a:ext cx="3537774" cy="2513691"/>
            <a:chOff x="939579" y="1285231"/>
            <a:chExt cx="3537774" cy="2513691"/>
          </a:xfrm>
        </p:grpSpPr>
        <p:sp>
          <p:nvSpPr>
            <p:cNvPr id="3079" name="Google Shape;3079;p87"/>
            <p:cNvSpPr/>
            <p:nvPr/>
          </p:nvSpPr>
          <p:spPr>
            <a:xfrm>
              <a:off x="939579" y="1285231"/>
              <a:ext cx="3537774" cy="2513691"/>
            </a:xfrm>
            <a:custGeom>
              <a:avLst/>
              <a:gdLst/>
              <a:ahLst/>
              <a:cxnLst/>
              <a:rect l="l" t="t" r="r" b="b"/>
              <a:pathLst>
                <a:path w="285017" h="160902" extrusionOk="0">
                  <a:moveTo>
                    <a:pt x="0" y="0"/>
                  </a:moveTo>
                  <a:lnTo>
                    <a:pt x="0" y="160902"/>
                  </a:lnTo>
                  <a:lnTo>
                    <a:pt x="285017" y="160902"/>
                  </a:lnTo>
                  <a:lnTo>
                    <a:pt x="2850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0" name="Google Shape;3080;p87"/>
            <p:cNvGrpSpPr/>
            <p:nvPr/>
          </p:nvGrpSpPr>
          <p:grpSpPr>
            <a:xfrm>
              <a:off x="1043204" y="3391953"/>
              <a:ext cx="3309581" cy="59756"/>
              <a:chOff x="4902411" y="3447219"/>
              <a:chExt cx="3336272" cy="60238"/>
            </a:xfrm>
          </p:grpSpPr>
          <p:sp>
            <p:nvSpPr>
              <p:cNvPr id="3081" name="Google Shape;3081;p87"/>
              <p:cNvSpPr/>
              <p:nvPr/>
            </p:nvSpPr>
            <p:spPr>
              <a:xfrm>
                <a:off x="4917463" y="3466368"/>
                <a:ext cx="3321220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268273" h="1468" extrusionOk="0">
                    <a:moveTo>
                      <a:pt x="0" y="1"/>
                    </a:moveTo>
                    <a:lnTo>
                      <a:pt x="0" y="1468"/>
                    </a:lnTo>
                    <a:lnTo>
                      <a:pt x="268273" y="1468"/>
                    </a:lnTo>
                    <a:lnTo>
                      <a:pt x="2682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87"/>
              <p:cNvSpPr/>
              <p:nvPr/>
            </p:nvSpPr>
            <p:spPr>
              <a:xfrm>
                <a:off x="4902411" y="3447219"/>
                <a:ext cx="61149" cy="60238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4034" extrusionOk="0">
                    <a:moveTo>
                      <a:pt x="2078" y="1"/>
                    </a:moveTo>
                    <a:cubicBezTo>
                      <a:pt x="917" y="1"/>
                      <a:pt x="0" y="917"/>
                      <a:pt x="0" y="2017"/>
                    </a:cubicBezTo>
                    <a:cubicBezTo>
                      <a:pt x="0" y="3117"/>
                      <a:pt x="917" y="4034"/>
                      <a:pt x="2078" y="4034"/>
                    </a:cubicBezTo>
                    <a:cubicBezTo>
                      <a:pt x="3178" y="4034"/>
                      <a:pt x="4094" y="3117"/>
                      <a:pt x="4094" y="2017"/>
                    </a:cubicBezTo>
                    <a:cubicBezTo>
                      <a:pt x="4094" y="917"/>
                      <a:pt x="3178" y="1"/>
                      <a:pt x="20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3" name="Google Shape;3083;p87"/>
            <p:cNvGrpSpPr/>
            <p:nvPr/>
          </p:nvGrpSpPr>
          <p:grpSpPr>
            <a:xfrm>
              <a:off x="1058197" y="3579252"/>
              <a:ext cx="420282" cy="82684"/>
              <a:chOff x="4917452" y="3559453"/>
              <a:chExt cx="385050" cy="75753"/>
            </a:xfrm>
          </p:grpSpPr>
          <p:sp>
            <p:nvSpPr>
              <p:cNvPr id="3084" name="Google Shape;3084;p87"/>
              <p:cNvSpPr/>
              <p:nvPr/>
            </p:nvSpPr>
            <p:spPr>
              <a:xfrm>
                <a:off x="4917452" y="3563096"/>
                <a:ext cx="67540" cy="6754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4523" extrusionOk="0">
                    <a:moveTo>
                      <a:pt x="0" y="1"/>
                    </a:moveTo>
                    <a:lnTo>
                      <a:pt x="0" y="4523"/>
                    </a:lnTo>
                    <a:lnTo>
                      <a:pt x="4522" y="2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87"/>
              <p:cNvSpPr/>
              <p:nvPr/>
            </p:nvSpPr>
            <p:spPr>
              <a:xfrm>
                <a:off x="5070730" y="3572219"/>
                <a:ext cx="49292" cy="49292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301" extrusionOk="0">
                    <a:moveTo>
                      <a:pt x="1" y="1"/>
                    </a:moveTo>
                    <a:lnTo>
                      <a:pt x="1" y="3301"/>
                    </a:lnTo>
                    <a:lnTo>
                      <a:pt x="3300" y="16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87"/>
              <p:cNvSpPr/>
              <p:nvPr/>
            </p:nvSpPr>
            <p:spPr>
              <a:xfrm>
                <a:off x="5121823" y="3572219"/>
                <a:ext cx="6406" cy="49292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301" extrusionOk="0">
                    <a:moveTo>
                      <a:pt x="1" y="1"/>
                    </a:moveTo>
                    <a:lnTo>
                      <a:pt x="1" y="3301"/>
                    </a:lnTo>
                    <a:lnTo>
                      <a:pt x="428" y="3301"/>
                    </a:ln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87"/>
              <p:cNvSpPr/>
              <p:nvPr/>
            </p:nvSpPr>
            <p:spPr>
              <a:xfrm>
                <a:off x="5214885" y="3559453"/>
                <a:ext cx="51129" cy="75753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5073" extrusionOk="0">
                    <a:moveTo>
                      <a:pt x="3423" y="0"/>
                    </a:moveTo>
                    <a:lnTo>
                      <a:pt x="1" y="2506"/>
                    </a:lnTo>
                    <a:lnTo>
                      <a:pt x="3423" y="5072"/>
                    </a:lnTo>
                    <a:lnTo>
                      <a:pt x="34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87"/>
              <p:cNvSpPr/>
              <p:nvPr/>
            </p:nvSpPr>
            <p:spPr>
              <a:xfrm>
                <a:off x="5214885" y="3578609"/>
                <a:ext cx="25564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506" extrusionOk="0">
                    <a:moveTo>
                      <a:pt x="1" y="0"/>
                    </a:moveTo>
                    <a:lnTo>
                      <a:pt x="1" y="2506"/>
                    </a:lnTo>
                    <a:lnTo>
                      <a:pt x="1712" y="2506"/>
                    </a:lnTo>
                    <a:lnTo>
                      <a:pt x="17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87"/>
              <p:cNvSpPr/>
              <p:nvPr/>
            </p:nvSpPr>
            <p:spPr>
              <a:xfrm>
                <a:off x="5273279" y="3561275"/>
                <a:ext cx="29223" cy="72109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4829" extrusionOk="0">
                    <a:moveTo>
                      <a:pt x="1" y="0"/>
                    </a:moveTo>
                    <a:lnTo>
                      <a:pt x="1" y="489"/>
                    </a:lnTo>
                    <a:cubicBezTo>
                      <a:pt x="856" y="734"/>
                      <a:pt x="1468" y="1528"/>
                      <a:pt x="1468" y="2384"/>
                    </a:cubicBezTo>
                    <a:cubicBezTo>
                      <a:pt x="1468" y="3300"/>
                      <a:pt x="856" y="4095"/>
                      <a:pt x="1" y="4278"/>
                    </a:cubicBezTo>
                    <a:lnTo>
                      <a:pt x="1" y="4828"/>
                    </a:lnTo>
                    <a:cubicBezTo>
                      <a:pt x="1162" y="4584"/>
                      <a:pt x="1956" y="3606"/>
                      <a:pt x="1956" y="2384"/>
                    </a:cubicBezTo>
                    <a:cubicBezTo>
                      <a:pt x="1956" y="1223"/>
                      <a:pt x="1162" y="245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87"/>
              <p:cNvSpPr/>
              <p:nvPr/>
            </p:nvSpPr>
            <p:spPr>
              <a:xfrm>
                <a:off x="5273279" y="3579520"/>
                <a:ext cx="14619" cy="35599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384" extrusionOk="0">
                    <a:moveTo>
                      <a:pt x="1" y="1"/>
                    </a:moveTo>
                    <a:lnTo>
                      <a:pt x="1" y="2384"/>
                    </a:lnTo>
                    <a:cubicBezTo>
                      <a:pt x="612" y="2262"/>
                      <a:pt x="979" y="1773"/>
                      <a:pt x="979" y="1162"/>
                    </a:cubicBezTo>
                    <a:cubicBezTo>
                      <a:pt x="979" y="612"/>
                      <a:pt x="612" y="12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1" name="Google Shape;3091;p87"/>
            <p:cNvGrpSpPr/>
            <p:nvPr/>
          </p:nvGrpSpPr>
          <p:grpSpPr>
            <a:xfrm>
              <a:off x="3859699" y="3575260"/>
              <a:ext cx="458124" cy="90648"/>
              <a:chOff x="7744900" y="3555795"/>
              <a:chExt cx="419720" cy="83049"/>
            </a:xfrm>
          </p:grpSpPr>
          <p:sp>
            <p:nvSpPr>
              <p:cNvPr id="3092" name="Google Shape;3092;p87"/>
              <p:cNvSpPr/>
              <p:nvPr/>
            </p:nvSpPr>
            <p:spPr>
              <a:xfrm>
                <a:off x="7744900" y="3564007"/>
                <a:ext cx="104946" cy="65718"/>
              </a:xfrm>
              <a:custGeom>
                <a:avLst/>
                <a:gdLst/>
                <a:ahLst/>
                <a:cxnLst/>
                <a:rect l="l" t="t" r="r" b="b"/>
                <a:pathLst>
                  <a:path w="7028" h="4401" extrusionOk="0">
                    <a:moveTo>
                      <a:pt x="6417" y="612"/>
                    </a:moveTo>
                    <a:lnTo>
                      <a:pt x="6417" y="3789"/>
                    </a:lnTo>
                    <a:lnTo>
                      <a:pt x="672" y="3789"/>
                    </a:lnTo>
                    <a:lnTo>
                      <a:pt x="672" y="612"/>
                    </a:lnTo>
                    <a:close/>
                    <a:moveTo>
                      <a:pt x="306" y="1"/>
                    </a:moveTo>
                    <a:cubicBezTo>
                      <a:pt x="183" y="1"/>
                      <a:pt x="0" y="123"/>
                      <a:pt x="0" y="306"/>
                    </a:cubicBezTo>
                    <a:lnTo>
                      <a:pt x="0" y="4095"/>
                    </a:lnTo>
                    <a:cubicBezTo>
                      <a:pt x="0" y="4278"/>
                      <a:pt x="183" y="4401"/>
                      <a:pt x="306" y="4401"/>
                    </a:cubicBezTo>
                    <a:lnTo>
                      <a:pt x="6722" y="4401"/>
                    </a:lnTo>
                    <a:cubicBezTo>
                      <a:pt x="6906" y="4401"/>
                      <a:pt x="7028" y="4278"/>
                      <a:pt x="7028" y="4095"/>
                    </a:cubicBezTo>
                    <a:lnTo>
                      <a:pt x="7028" y="306"/>
                    </a:lnTo>
                    <a:cubicBezTo>
                      <a:pt x="7028" y="123"/>
                      <a:pt x="6906" y="1"/>
                      <a:pt x="67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87"/>
              <p:cNvSpPr/>
              <p:nvPr/>
            </p:nvSpPr>
            <p:spPr>
              <a:xfrm>
                <a:off x="7916423" y="3556706"/>
                <a:ext cx="101317" cy="80322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5379" extrusionOk="0">
                    <a:moveTo>
                      <a:pt x="856" y="1"/>
                    </a:moveTo>
                    <a:cubicBezTo>
                      <a:pt x="367" y="1"/>
                      <a:pt x="1" y="429"/>
                      <a:pt x="1" y="917"/>
                    </a:cubicBezTo>
                    <a:lnTo>
                      <a:pt x="429" y="917"/>
                    </a:lnTo>
                    <a:cubicBezTo>
                      <a:pt x="429" y="673"/>
                      <a:pt x="612" y="429"/>
                      <a:pt x="856" y="429"/>
                    </a:cubicBezTo>
                    <a:lnTo>
                      <a:pt x="5928" y="429"/>
                    </a:lnTo>
                    <a:cubicBezTo>
                      <a:pt x="6173" y="429"/>
                      <a:pt x="6417" y="673"/>
                      <a:pt x="6417" y="917"/>
                    </a:cubicBezTo>
                    <a:lnTo>
                      <a:pt x="6417" y="4523"/>
                    </a:lnTo>
                    <a:cubicBezTo>
                      <a:pt x="6417" y="4767"/>
                      <a:pt x="6173" y="4951"/>
                      <a:pt x="5928" y="4951"/>
                    </a:cubicBezTo>
                    <a:lnTo>
                      <a:pt x="4706" y="4951"/>
                    </a:lnTo>
                    <a:lnTo>
                      <a:pt x="4706" y="5378"/>
                    </a:lnTo>
                    <a:lnTo>
                      <a:pt x="5928" y="5378"/>
                    </a:lnTo>
                    <a:cubicBezTo>
                      <a:pt x="6417" y="5378"/>
                      <a:pt x="6784" y="5012"/>
                      <a:pt x="6784" y="4523"/>
                    </a:cubicBezTo>
                    <a:lnTo>
                      <a:pt x="6784" y="917"/>
                    </a:lnTo>
                    <a:cubicBezTo>
                      <a:pt x="6784" y="429"/>
                      <a:pt x="6417" y="1"/>
                      <a:pt x="59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87"/>
              <p:cNvSpPr/>
              <p:nvPr/>
            </p:nvSpPr>
            <p:spPr>
              <a:xfrm>
                <a:off x="7916423" y="3576787"/>
                <a:ext cx="59327" cy="59327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3973" extrusionOk="0">
                    <a:moveTo>
                      <a:pt x="1" y="0"/>
                    </a:moveTo>
                    <a:lnTo>
                      <a:pt x="1" y="611"/>
                    </a:lnTo>
                    <a:cubicBezTo>
                      <a:pt x="1834" y="611"/>
                      <a:pt x="3362" y="2078"/>
                      <a:pt x="3362" y="3972"/>
                    </a:cubicBezTo>
                    <a:lnTo>
                      <a:pt x="3973" y="3972"/>
                    </a:lnTo>
                    <a:cubicBezTo>
                      <a:pt x="3973" y="1772"/>
                      <a:pt x="2140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87"/>
              <p:cNvSpPr/>
              <p:nvPr/>
            </p:nvSpPr>
            <p:spPr>
              <a:xfrm>
                <a:off x="7916423" y="3596854"/>
                <a:ext cx="39258" cy="39258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2629" extrusionOk="0">
                    <a:moveTo>
                      <a:pt x="1" y="1"/>
                    </a:moveTo>
                    <a:lnTo>
                      <a:pt x="1" y="612"/>
                    </a:lnTo>
                    <a:cubicBezTo>
                      <a:pt x="1101" y="612"/>
                      <a:pt x="2017" y="1528"/>
                      <a:pt x="2017" y="2628"/>
                    </a:cubicBezTo>
                    <a:lnTo>
                      <a:pt x="2629" y="2628"/>
                    </a:lnTo>
                    <a:cubicBezTo>
                      <a:pt x="2629" y="1162"/>
                      <a:pt x="1406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87"/>
              <p:cNvSpPr/>
              <p:nvPr/>
            </p:nvSpPr>
            <p:spPr>
              <a:xfrm>
                <a:off x="7916423" y="3618758"/>
                <a:ext cx="16441" cy="17352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162" extrusionOk="0">
                    <a:moveTo>
                      <a:pt x="1" y="0"/>
                    </a:moveTo>
                    <a:lnTo>
                      <a:pt x="1" y="1161"/>
                    </a:lnTo>
                    <a:lnTo>
                      <a:pt x="1101" y="1161"/>
                    </a:lnTo>
                    <a:cubicBezTo>
                      <a:pt x="1101" y="550"/>
                      <a:pt x="612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87"/>
              <p:cNvSpPr/>
              <p:nvPr/>
            </p:nvSpPr>
            <p:spPr>
              <a:xfrm>
                <a:off x="8084318" y="3555795"/>
                <a:ext cx="3651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6" extrusionOk="0">
                    <a:moveTo>
                      <a:pt x="306" y="1"/>
                    </a:moveTo>
                    <a:cubicBezTo>
                      <a:pt x="122" y="1"/>
                      <a:pt x="0" y="123"/>
                      <a:pt x="0" y="306"/>
                    </a:cubicBezTo>
                    <a:lnTo>
                      <a:pt x="0" y="2140"/>
                    </a:lnTo>
                    <a:cubicBezTo>
                      <a:pt x="0" y="2323"/>
                      <a:pt x="122" y="2445"/>
                      <a:pt x="306" y="2445"/>
                    </a:cubicBezTo>
                    <a:cubicBezTo>
                      <a:pt x="489" y="2445"/>
                      <a:pt x="611" y="2323"/>
                      <a:pt x="611" y="2140"/>
                    </a:cubicBezTo>
                    <a:lnTo>
                      <a:pt x="611" y="612"/>
                    </a:lnTo>
                    <a:lnTo>
                      <a:pt x="2139" y="612"/>
                    </a:lnTo>
                    <a:cubicBezTo>
                      <a:pt x="2322" y="612"/>
                      <a:pt x="2444" y="490"/>
                      <a:pt x="2444" y="306"/>
                    </a:cubicBezTo>
                    <a:cubicBezTo>
                      <a:pt x="2444" y="123"/>
                      <a:pt x="2322" y="1"/>
                      <a:pt x="21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87"/>
              <p:cNvSpPr/>
              <p:nvPr/>
            </p:nvSpPr>
            <p:spPr>
              <a:xfrm>
                <a:off x="8127199" y="3555795"/>
                <a:ext cx="37421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446" extrusionOk="0">
                    <a:moveTo>
                      <a:pt x="367" y="1"/>
                    </a:moveTo>
                    <a:cubicBezTo>
                      <a:pt x="184" y="1"/>
                      <a:pt x="0" y="123"/>
                      <a:pt x="0" y="306"/>
                    </a:cubicBezTo>
                    <a:cubicBezTo>
                      <a:pt x="0" y="490"/>
                      <a:pt x="184" y="612"/>
                      <a:pt x="367" y="612"/>
                    </a:cubicBezTo>
                    <a:lnTo>
                      <a:pt x="1834" y="612"/>
                    </a:lnTo>
                    <a:lnTo>
                      <a:pt x="1834" y="2140"/>
                    </a:lnTo>
                    <a:cubicBezTo>
                      <a:pt x="1834" y="2323"/>
                      <a:pt x="2017" y="2445"/>
                      <a:pt x="2139" y="2445"/>
                    </a:cubicBezTo>
                    <a:cubicBezTo>
                      <a:pt x="2322" y="2445"/>
                      <a:pt x="2506" y="2323"/>
                      <a:pt x="2506" y="2140"/>
                    </a:cubicBezTo>
                    <a:lnTo>
                      <a:pt x="2506" y="306"/>
                    </a:lnTo>
                    <a:cubicBezTo>
                      <a:pt x="2506" y="123"/>
                      <a:pt x="2322" y="1"/>
                      <a:pt x="21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87"/>
              <p:cNvSpPr/>
              <p:nvPr/>
            </p:nvSpPr>
            <p:spPr>
              <a:xfrm>
                <a:off x="8127199" y="3602334"/>
                <a:ext cx="37421" cy="3651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445" extrusionOk="0">
                    <a:moveTo>
                      <a:pt x="2139" y="0"/>
                    </a:moveTo>
                    <a:cubicBezTo>
                      <a:pt x="2017" y="0"/>
                      <a:pt x="1834" y="123"/>
                      <a:pt x="1834" y="306"/>
                    </a:cubicBezTo>
                    <a:lnTo>
                      <a:pt x="1834" y="1834"/>
                    </a:lnTo>
                    <a:lnTo>
                      <a:pt x="367" y="1834"/>
                    </a:lnTo>
                    <a:cubicBezTo>
                      <a:pt x="184" y="1834"/>
                      <a:pt x="0" y="1956"/>
                      <a:pt x="0" y="2139"/>
                    </a:cubicBezTo>
                    <a:cubicBezTo>
                      <a:pt x="0" y="2322"/>
                      <a:pt x="184" y="2445"/>
                      <a:pt x="367" y="2445"/>
                    </a:cubicBezTo>
                    <a:lnTo>
                      <a:pt x="2139" y="2445"/>
                    </a:lnTo>
                    <a:cubicBezTo>
                      <a:pt x="2322" y="2445"/>
                      <a:pt x="2506" y="2322"/>
                      <a:pt x="2445" y="2139"/>
                    </a:cubicBezTo>
                    <a:lnTo>
                      <a:pt x="2445" y="306"/>
                    </a:lnTo>
                    <a:cubicBezTo>
                      <a:pt x="2445" y="123"/>
                      <a:pt x="2322" y="0"/>
                      <a:pt x="21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87"/>
              <p:cNvSpPr/>
              <p:nvPr/>
            </p:nvSpPr>
            <p:spPr>
              <a:xfrm>
                <a:off x="8084318" y="3602334"/>
                <a:ext cx="36510" cy="3651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5" extrusionOk="0">
                    <a:moveTo>
                      <a:pt x="306" y="0"/>
                    </a:moveTo>
                    <a:cubicBezTo>
                      <a:pt x="122" y="0"/>
                      <a:pt x="0" y="123"/>
                      <a:pt x="0" y="306"/>
                    </a:cubicBezTo>
                    <a:lnTo>
                      <a:pt x="0" y="2139"/>
                    </a:lnTo>
                    <a:cubicBezTo>
                      <a:pt x="0" y="2322"/>
                      <a:pt x="122" y="2445"/>
                      <a:pt x="306" y="2445"/>
                    </a:cubicBezTo>
                    <a:lnTo>
                      <a:pt x="2139" y="2445"/>
                    </a:lnTo>
                    <a:cubicBezTo>
                      <a:pt x="2322" y="2445"/>
                      <a:pt x="2444" y="2322"/>
                      <a:pt x="2444" y="2139"/>
                    </a:cubicBezTo>
                    <a:cubicBezTo>
                      <a:pt x="2444" y="1956"/>
                      <a:pt x="2322" y="1834"/>
                      <a:pt x="2139" y="1834"/>
                    </a:cubicBezTo>
                    <a:lnTo>
                      <a:pt x="611" y="1834"/>
                    </a:lnTo>
                    <a:lnTo>
                      <a:pt x="611" y="306"/>
                    </a:lnTo>
                    <a:cubicBezTo>
                      <a:pt x="611" y="123"/>
                      <a:pt x="489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116" name="Google Shape;3116;p87"/>
          <p:cNvPicPr preferRelativeResize="0"/>
          <p:nvPr/>
        </p:nvPicPr>
        <p:blipFill rotWithShape="1">
          <a:blip r:embed="rId3"/>
          <a:srcRect t="4461" b="4461"/>
          <a:stretch/>
        </p:blipFill>
        <p:spPr>
          <a:xfrm>
            <a:off x="1041123" y="1397032"/>
            <a:ext cx="3334687" cy="1898239"/>
          </a:xfrm>
          <a:prstGeom prst="rect">
            <a:avLst/>
          </a:prstGeom>
          <a:noFill/>
          <a:ln>
            <a:noFill/>
          </a:ln>
        </p:spPr>
      </p:pic>
      <p:sp>
        <p:nvSpPr>
          <p:cNvPr id="3120" name="Google Shape;3120;p87"/>
          <p:cNvSpPr txBox="1">
            <a:spLocks noGrp="1"/>
          </p:cNvSpPr>
          <p:nvPr>
            <p:ph type="title"/>
          </p:nvPr>
        </p:nvSpPr>
        <p:spPr>
          <a:xfrm>
            <a:off x="7140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Turismul – atrac</a:t>
            </a:r>
            <a:r>
              <a:rPr lang="ro-RO" dirty="0"/>
              <a:t>ții turistice</a:t>
            </a:r>
            <a:endParaRPr dirty="0"/>
          </a:p>
        </p:txBody>
      </p:sp>
      <p:sp>
        <p:nvSpPr>
          <p:cNvPr id="3124" name="Google Shape;3124;p87"/>
          <p:cNvSpPr/>
          <p:nvPr/>
        </p:nvSpPr>
        <p:spPr>
          <a:xfrm>
            <a:off x="5878584" y="187125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87"/>
          <p:cNvSpPr/>
          <p:nvPr/>
        </p:nvSpPr>
        <p:spPr>
          <a:xfrm>
            <a:off x="7902954" y="710473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6" name="Google Shape;3126;p87"/>
          <p:cNvGrpSpPr/>
          <p:nvPr/>
        </p:nvGrpSpPr>
        <p:grpSpPr>
          <a:xfrm>
            <a:off x="8333634" y="3969344"/>
            <a:ext cx="406152" cy="644291"/>
            <a:chOff x="8409834" y="3969344"/>
            <a:chExt cx="406152" cy="644291"/>
          </a:xfrm>
        </p:grpSpPr>
        <p:sp>
          <p:nvSpPr>
            <p:cNvPr id="3127" name="Google Shape;3127;p87"/>
            <p:cNvSpPr/>
            <p:nvPr/>
          </p:nvSpPr>
          <p:spPr>
            <a:xfrm>
              <a:off x="8716990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7"/>
            <p:cNvSpPr/>
            <p:nvPr/>
          </p:nvSpPr>
          <p:spPr>
            <a:xfrm>
              <a:off x="8641115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7"/>
            <p:cNvSpPr/>
            <p:nvPr/>
          </p:nvSpPr>
          <p:spPr>
            <a:xfrm>
              <a:off x="8459968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7"/>
            <p:cNvSpPr/>
            <p:nvPr/>
          </p:nvSpPr>
          <p:spPr>
            <a:xfrm>
              <a:off x="8409834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1" name="Google Shape;3131;p87"/>
          <p:cNvGrpSpPr/>
          <p:nvPr/>
        </p:nvGrpSpPr>
        <p:grpSpPr>
          <a:xfrm>
            <a:off x="437869" y="4101974"/>
            <a:ext cx="366856" cy="511660"/>
            <a:chOff x="437869" y="4101974"/>
            <a:chExt cx="366856" cy="511660"/>
          </a:xfrm>
        </p:grpSpPr>
        <p:sp>
          <p:nvSpPr>
            <p:cNvPr id="3132" name="Google Shape;3132;p87"/>
            <p:cNvSpPr/>
            <p:nvPr/>
          </p:nvSpPr>
          <p:spPr>
            <a:xfrm>
              <a:off x="738720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7"/>
            <p:cNvSpPr/>
            <p:nvPr/>
          </p:nvSpPr>
          <p:spPr>
            <a:xfrm>
              <a:off x="688586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7"/>
            <p:cNvSpPr/>
            <p:nvPr/>
          </p:nvSpPr>
          <p:spPr>
            <a:xfrm>
              <a:off x="498574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7"/>
            <p:cNvSpPr/>
            <p:nvPr/>
          </p:nvSpPr>
          <p:spPr>
            <a:xfrm>
              <a:off x="437869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1" name="Google Shape;3121;p87"/>
          <p:cNvSpPr txBox="1">
            <a:spLocks noGrp="1"/>
          </p:cNvSpPr>
          <p:nvPr>
            <p:ph type="subTitle" idx="1"/>
          </p:nvPr>
        </p:nvSpPr>
        <p:spPr>
          <a:xfrm>
            <a:off x="4740499" y="1084009"/>
            <a:ext cx="3766130" cy="32702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Peninsula </a:t>
            </a:r>
            <a:r>
              <a:rPr lang="en-US" dirty="0" err="1"/>
              <a:t>Italica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cunoscuta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arta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numeroasele</a:t>
            </a:r>
            <a:r>
              <a:rPr lang="en-US" dirty="0"/>
              <a:t> </a:t>
            </a:r>
            <a:r>
              <a:rPr lang="en-US" dirty="0" err="1"/>
              <a:t>atractii</a:t>
            </a:r>
            <a:r>
              <a:rPr lang="en-US" dirty="0"/>
              <a:t> </a:t>
            </a:r>
            <a:r>
              <a:rPr lang="en-US" dirty="0" err="1"/>
              <a:t>turistice</a:t>
            </a:r>
            <a:r>
              <a:rPr lang="en-US" dirty="0"/>
              <a:t>. Un alt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care Italia </a:t>
            </a:r>
            <a:r>
              <a:rPr lang="en-US" dirty="0" err="1"/>
              <a:t>este</a:t>
            </a:r>
            <a:r>
              <a:rPr lang="en-US" dirty="0"/>
              <a:t> una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cautae</a:t>
            </a:r>
            <a:r>
              <a:rPr lang="en-US" dirty="0"/>
              <a:t> </a:t>
            </a:r>
            <a:r>
              <a:rPr lang="en-US" dirty="0" err="1"/>
              <a:t>destinatii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mancarea</a:t>
            </a:r>
            <a:r>
              <a:rPr lang="en-US" dirty="0"/>
              <a:t> </a:t>
            </a:r>
            <a:r>
              <a:rPr lang="en-US" dirty="0" err="1"/>
              <a:t>specifica</a:t>
            </a:r>
            <a:r>
              <a:rPr lang="en-US" dirty="0"/>
              <a:t> (paste</a:t>
            </a:r>
            <a:r>
              <a:rPr lang="ro-RO" dirty="0"/>
              <a:t>, </a:t>
            </a:r>
            <a:r>
              <a:rPr lang="en-US" dirty="0"/>
              <a:t>pizza, etc.).</a:t>
            </a:r>
            <a:endParaRPr lang="ro-RO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Vara, </a:t>
            </a:r>
            <a:r>
              <a:rPr lang="en-US" dirty="0" err="1"/>
              <a:t>plajele</a:t>
            </a:r>
            <a:r>
              <a:rPr lang="en-US" dirty="0"/>
              <a:t> </a:t>
            </a:r>
            <a:r>
              <a:rPr lang="en-US" dirty="0" err="1"/>
              <a:t>italienesti</a:t>
            </a:r>
            <a:r>
              <a:rPr lang="en-US" dirty="0"/>
              <a:t> sunt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aglomerate</a:t>
            </a:r>
            <a:r>
              <a:rPr lang="en-US" dirty="0"/>
              <a:t>. </a:t>
            </a:r>
            <a:r>
              <a:rPr lang="en-US" dirty="0" err="1"/>
              <a:t>Oamenii</a:t>
            </a:r>
            <a:r>
              <a:rPr lang="en-US" dirty="0"/>
              <a:t> </a:t>
            </a:r>
            <a:r>
              <a:rPr lang="en-US" dirty="0" err="1"/>
              <a:t>veniti</a:t>
            </a:r>
            <a:r>
              <a:rPr lang="en-US" dirty="0"/>
              <a:t> de </a:t>
            </a:r>
            <a:r>
              <a:rPr lang="en-US" dirty="0" err="1"/>
              <a:t>peste</a:t>
            </a:r>
            <a:r>
              <a:rPr lang="en-US" dirty="0"/>
              <a:t> granita,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italienii</a:t>
            </a:r>
            <a:r>
              <a:rPr lang="en-US" dirty="0"/>
              <a:t>, se </a:t>
            </a:r>
            <a:r>
              <a:rPr lang="en-US" dirty="0" err="1"/>
              <a:t>relaxeaza</a:t>
            </a:r>
            <a:r>
              <a:rPr lang="en-US" dirty="0"/>
              <a:t> pe </a:t>
            </a:r>
            <a:r>
              <a:rPr lang="en-US" dirty="0" err="1"/>
              <a:t>tarmul</a:t>
            </a:r>
            <a:r>
              <a:rPr lang="en-US" dirty="0"/>
              <a:t> </a:t>
            </a:r>
            <a:r>
              <a:rPr lang="en-US" dirty="0" err="1"/>
              <a:t>Marii</a:t>
            </a:r>
            <a:r>
              <a:rPr lang="en-US" dirty="0"/>
              <a:t> </a:t>
            </a:r>
            <a:r>
              <a:rPr lang="en-US" dirty="0" err="1"/>
              <a:t>Mediterane</a:t>
            </a:r>
            <a:r>
              <a:rPr lang="en-US" dirty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Centrele</a:t>
            </a:r>
            <a:r>
              <a:rPr lang="en-US" dirty="0"/>
              <a:t> </a:t>
            </a:r>
            <a:r>
              <a:rPr lang="en-US" dirty="0" err="1"/>
              <a:t>comerciale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sunt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aglomerate</a:t>
            </a:r>
            <a:r>
              <a:rPr lang="en-US" dirty="0"/>
              <a:t> </a:t>
            </a:r>
            <a:r>
              <a:rPr lang="en-US" dirty="0" err="1"/>
              <a:t>indiferent</a:t>
            </a:r>
            <a:r>
              <a:rPr lang="en-US" dirty="0"/>
              <a:t> de </a:t>
            </a:r>
            <a:r>
              <a:rPr lang="en-US" dirty="0" err="1"/>
              <a:t>anotimp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21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64"/>
          <p:cNvSpPr txBox="1">
            <a:spLocks noGrp="1"/>
          </p:cNvSpPr>
          <p:nvPr>
            <p:ph type="title"/>
          </p:nvPr>
        </p:nvSpPr>
        <p:spPr>
          <a:xfrm>
            <a:off x="837792" y="-22939"/>
            <a:ext cx="7468416" cy="11409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Atrac</a:t>
            </a:r>
            <a:r>
              <a:rPr lang="ro-RO" sz="4800" dirty="0"/>
              <a:t>ții turistice</a:t>
            </a:r>
            <a:endParaRPr sz="4800" dirty="0"/>
          </a:p>
        </p:txBody>
      </p:sp>
      <p:sp>
        <p:nvSpPr>
          <p:cNvPr id="1558" name="Google Shape;1558;p64"/>
          <p:cNvSpPr/>
          <p:nvPr/>
        </p:nvSpPr>
        <p:spPr>
          <a:xfrm>
            <a:off x="7764611" y="682152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9" name="Google Shape;1559;p64"/>
          <p:cNvGrpSpPr/>
          <p:nvPr/>
        </p:nvGrpSpPr>
        <p:grpSpPr>
          <a:xfrm>
            <a:off x="8019165" y="3969344"/>
            <a:ext cx="419121" cy="644291"/>
            <a:chOff x="8019165" y="3969344"/>
            <a:chExt cx="419121" cy="644291"/>
          </a:xfrm>
        </p:grpSpPr>
        <p:grpSp>
          <p:nvGrpSpPr>
            <p:cNvPr id="1560" name="Google Shape;1560;p64"/>
            <p:cNvGrpSpPr/>
            <p:nvPr/>
          </p:nvGrpSpPr>
          <p:grpSpPr>
            <a:xfrm>
              <a:off x="8263415" y="3969344"/>
              <a:ext cx="174871" cy="644291"/>
              <a:chOff x="8412515" y="3969344"/>
              <a:chExt cx="174871" cy="644291"/>
            </a:xfrm>
          </p:grpSpPr>
          <p:sp>
            <p:nvSpPr>
              <p:cNvPr id="1561" name="Google Shape;1561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64"/>
            <p:cNvGrpSpPr/>
            <p:nvPr/>
          </p:nvGrpSpPr>
          <p:grpSpPr>
            <a:xfrm>
              <a:off x="8019165" y="3969344"/>
              <a:ext cx="174871" cy="644291"/>
              <a:chOff x="8412515" y="3969344"/>
              <a:chExt cx="174871" cy="644291"/>
            </a:xfrm>
          </p:grpSpPr>
          <p:sp>
            <p:nvSpPr>
              <p:cNvPr id="1564" name="Google Shape;1564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6" name="Google Shape;1566;p64"/>
          <p:cNvGrpSpPr/>
          <p:nvPr/>
        </p:nvGrpSpPr>
        <p:grpSpPr>
          <a:xfrm>
            <a:off x="705717" y="4101974"/>
            <a:ext cx="366856" cy="511660"/>
            <a:chOff x="705717" y="4101974"/>
            <a:chExt cx="366856" cy="511660"/>
          </a:xfrm>
        </p:grpSpPr>
        <p:grpSp>
          <p:nvGrpSpPr>
            <p:cNvPr id="1567" name="Google Shape;1567;p64"/>
            <p:cNvGrpSpPr/>
            <p:nvPr/>
          </p:nvGrpSpPr>
          <p:grpSpPr>
            <a:xfrm>
              <a:off x="956434" y="4184609"/>
              <a:ext cx="116139" cy="429024"/>
              <a:chOff x="1105534" y="4184609"/>
              <a:chExt cx="116139" cy="429024"/>
            </a:xfrm>
          </p:grpSpPr>
          <p:sp>
            <p:nvSpPr>
              <p:cNvPr id="1568" name="Google Shape;1568;p64"/>
              <p:cNvSpPr/>
              <p:nvPr/>
            </p:nvSpPr>
            <p:spPr>
              <a:xfrm>
                <a:off x="1155668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64"/>
              <p:cNvSpPr/>
              <p:nvPr/>
            </p:nvSpPr>
            <p:spPr>
              <a:xfrm>
                <a:off x="1105534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0" name="Google Shape;1570;p64"/>
            <p:cNvSpPr/>
            <p:nvPr/>
          </p:nvSpPr>
          <p:spPr>
            <a:xfrm>
              <a:off x="766422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4"/>
            <p:cNvSpPr/>
            <p:nvPr/>
          </p:nvSpPr>
          <p:spPr>
            <a:xfrm>
              <a:off x="705717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4CE56C46-B79F-4E43-8832-07359A0D7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3" y="1118056"/>
            <a:ext cx="367268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896;p56">
            <a:extLst>
              <a:ext uri="{FF2B5EF4-FFF2-40B4-BE49-F238E27FC236}">
                <a16:creationId xmlns:a16="http://schemas.microsoft.com/office/drawing/2014/main" id="{5AB10DB2-4C1F-46FD-978F-74B6C7EDCF9F}"/>
              </a:ext>
            </a:extLst>
          </p:cNvPr>
          <p:cNvSpPr txBox="1">
            <a:spLocks/>
          </p:cNvSpPr>
          <p:nvPr/>
        </p:nvSpPr>
        <p:spPr>
          <a:xfrm>
            <a:off x="1587333" y="3711767"/>
            <a:ext cx="1591681" cy="47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Colosseumul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2DA2F92-E592-42CE-AC9A-2B0C7690F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87" y="1094489"/>
            <a:ext cx="3515693" cy="25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896;p56">
            <a:extLst>
              <a:ext uri="{FF2B5EF4-FFF2-40B4-BE49-F238E27FC236}">
                <a16:creationId xmlns:a16="http://schemas.microsoft.com/office/drawing/2014/main" id="{A2C82236-96E5-446D-A561-573932C613FD}"/>
              </a:ext>
            </a:extLst>
          </p:cNvPr>
          <p:cNvSpPr txBox="1">
            <a:spLocks/>
          </p:cNvSpPr>
          <p:nvPr/>
        </p:nvSpPr>
        <p:spPr>
          <a:xfrm>
            <a:off x="5886492" y="3689806"/>
            <a:ext cx="1591681" cy="47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Panteonul</a:t>
            </a:r>
          </a:p>
        </p:txBody>
      </p:sp>
    </p:spTree>
    <p:extLst>
      <p:ext uri="{BB962C8B-B14F-4D97-AF65-F5344CB8AC3E}">
        <p14:creationId xmlns:p14="http://schemas.microsoft.com/office/powerpoint/2010/main" val="257251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64"/>
          <p:cNvSpPr txBox="1">
            <a:spLocks noGrp="1"/>
          </p:cNvSpPr>
          <p:nvPr>
            <p:ph type="title"/>
          </p:nvPr>
        </p:nvSpPr>
        <p:spPr>
          <a:xfrm>
            <a:off x="837792" y="-22939"/>
            <a:ext cx="7468416" cy="11409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Atrac</a:t>
            </a:r>
            <a:r>
              <a:rPr lang="ro-RO" sz="4800" dirty="0"/>
              <a:t>ții turistice</a:t>
            </a:r>
            <a:endParaRPr sz="4800" dirty="0"/>
          </a:p>
        </p:txBody>
      </p:sp>
      <p:sp>
        <p:nvSpPr>
          <p:cNvPr id="1558" name="Google Shape;1558;p64"/>
          <p:cNvSpPr/>
          <p:nvPr/>
        </p:nvSpPr>
        <p:spPr>
          <a:xfrm>
            <a:off x="187662" y="1738831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9" name="Google Shape;1559;p64"/>
          <p:cNvGrpSpPr/>
          <p:nvPr/>
        </p:nvGrpSpPr>
        <p:grpSpPr>
          <a:xfrm>
            <a:off x="8019165" y="3969344"/>
            <a:ext cx="419121" cy="644291"/>
            <a:chOff x="8019165" y="3969344"/>
            <a:chExt cx="419121" cy="644291"/>
          </a:xfrm>
        </p:grpSpPr>
        <p:grpSp>
          <p:nvGrpSpPr>
            <p:cNvPr id="1560" name="Google Shape;1560;p64"/>
            <p:cNvGrpSpPr/>
            <p:nvPr/>
          </p:nvGrpSpPr>
          <p:grpSpPr>
            <a:xfrm>
              <a:off x="8263415" y="3969344"/>
              <a:ext cx="174871" cy="644291"/>
              <a:chOff x="8412515" y="3969344"/>
              <a:chExt cx="174871" cy="644291"/>
            </a:xfrm>
          </p:grpSpPr>
          <p:sp>
            <p:nvSpPr>
              <p:cNvPr id="1561" name="Google Shape;1561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64"/>
            <p:cNvGrpSpPr/>
            <p:nvPr/>
          </p:nvGrpSpPr>
          <p:grpSpPr>
            <a:xfrm>
              <a:off x="8019165" y="3969344"/>
              <a:ext cx="174871" cy="644291"/>
              <a:chOff x="8412515" y="3969344"/>
              <a:chExt cx="174871" cy="644291"/>
            </a:xfrm>
          </p:grpSpPr>
          <p:sp>
            <p:nvSpPr>
              <p:cNvPr id="1564" name="Google Shape;1564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6" name="Google Shape;1566;p64"/>
          <p:cNvGrpSpPr/>
          <p:nvPr/>
        </p:nvGrpSpPr>
        <p:grpSpPr>
          <a:xfrm>
            <a:off x="705717" y="4101974"/>
            <a:ext cx="366856" cy="511660"/>
            <a:chOff x="705717" y="4101974"/>
            <a:chExt cx="366856" cy="511660"/>
          </a:xfrm>
        </p:grpSpPr>
        <p:grpSp>
          <p:nvGrpSpPr>
            <p:cNvPr id="1567" name="Google Shape;1567;p64"/>
            <p:cNvGrpSpPr/>
            <p:nvPr/>
          </p:nvGrpSpPr>
          <p:grpSpPr>
            <a:xfrm>
              <a:off x="956434" y="4184609"/>
              <a:ext cx="116139" cy="429024"/>
              <a:chOff x="1105534" y="4184609"/>
              <a:chExt cx="116139" cy="429024"/>
            </a:xfrm>
          </p:grpSpPr>
          <p:sp>
            <p:nvSpPr>
              <p:cNvPr id="1568" name="Google Shape;1568;p64"/>
              <p:cNvSpPr/>
              <p:nvPr/>
            </p:nvSpPr>
            <p:spPr>
              <a:xfrm>
                <a:off x="1155668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64"/>
              <p:cNvSpPr/>
              <p:nvPr/>
            </p:nvSpPr>
            <p:spPr>
              <a:xfrm>
                <a:off x="1105534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0" name="Google Shape;1570;p64"/>
            <p:cNvSpPr/>
            <p:nvPr/>
          </p:nvSpPr>
          <p:spPr>
            <a:xfrm>
              <a:off x="766422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4"/>
            <p:cNvSpPr/>
            <p:nvPr/>
          </p:nvSpPr>
          <p:spPr>
            <a:xfrm>
              <a:off x="705717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896;p56">
            <a:extLst>
              <a:ext uri="{FF2B5EF4-FFF2-40B4-BE49-F238E27FC236}">
                <a16:creationId xmlns:a16="http://schemas.microsoft.com/office/drawing/2014/main" id="{5AB10DB2-4C1F-46FD-978F-74B6C7EDCF9F}"/>
              </a:ext>
            </a:extLst>
          </p:cNvPr>
          <p:cNvSpPr txBox="1">
            <a:spLocks/>
          </p:cNvSpPr>
          <p:nvPr/>
        </p:nvSpPr>
        <p:spPr>
          <a:xfrm>
            <a:off x="1469575" y="3711767"/>
            <a:ext cx="1591681" cy="47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Fontana di Trevi</a:t>
            </a:r>
          </a:p>
        </p:txBody>
      </p:sp>
      <p:sp>
        <p:nvSpPr>
          <p:cNvPr id="36" name="Google Shape;896;p56">
            <a:extLst>
              <a:ext uri="{FF2B5EF4-FFF2-40B4-BE49-F238E27FC236}">
                <a16:creationId xmlns:a16="http://schemas.microsoft.com/office/drawing/2014/main" id="{A2C82236-96E5-446D-A561-573932C613FD}"/>
              </a:ext>
            </a:extLst>
          </p:cNvPr>
          <p:cNvSpPr txBox="1">
            <a:spLocks/>
          </p:cNvSpPr>
          <p:nvPr/>
        </p:nvSpPr>
        <p:spPr>
          <a:xfrm>
            <a:off x="5886492" y="3689806"/>
            <a:ext cx="1591681" cy="47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Forumul roman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874AFC-FADE-46CF-8AD7-FFCCADD6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9" y="1116450"/>
            <a:ext cx="3908195" cy="25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BFE49A6-7844-46BE-8C64-C94E870E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3407"/>
            <a:ext cx="4184556" cy="171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64"/>
          <p:cNvSpPr txBox="1">
            <a:spLocks noGrp="1"/>
          </p:cNvSpPr>
          <p:nvPr>
            <p:ph type="title"/>
          </p:nvPr>
        </p:nvSpPr>
        <p:spPr>
          <a:xfrm>
            <a:off x="837792" y="-22939"/>
            <a:ext cx="7468416" cy="11409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Atrac</a:t>
            </a:r>
            <a:r>
              <a:rPr lang="ro-RO" sz="4800" dirty="0"/>
              <a:t>ții turistice</a:t>
            </a:r>
            <a:endParaRPr sz="4800" dirty="0"/>
          </a:p>
        </p:txBody>
      </p:sp>
      <p:sp>
        <p:nvSpPr>
          <p:cNvPr id="1558" name="Google Shape;1558;p64"/>
          <p:cNvSpPr/>
          <p:nvPr/>
        </p:nvSpPr>
        <p:spPr>
          <a:xfrm>
            <a:off x="8438283" y="3508006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9" name="Google Shape;1559;p64"/>
          <p:cNvGrpSpPr/>
          <p:nvPr/>
        </p:nvGrpSpPr>
        <p:grpSpPr>
          <a:xfrm>
            <a:off x="8019165" y="3969344"/>
            <a:ext cx="419121" cy="644291"/>
            <a:chOff x="8019165" y="3969344"/>
            <a:chExt cx="419121" cy="644291"/>
          </a:xfrm>
        </p:grpSpPr>
        <p:grpSp>
          <p:nvGrpSpPr>
            <p:cNvPr id="1560" name="Google Shape;1560;p64"/>
            <p:cNvGrpSpPr/>
            <p:nvPr/>
          </p:nvGrpSpPr>
          <p:grpSpPr>
            <a:xfrm>
              <a:off x="8263415" y="3969344"/>
              <a:ext cx="174871" cy="644291"/>
              <a:chOff x="8412515" y="3969344"/>
              <a:chExt cx="174871" cy="644291"/>
            </a:xfrm>
          </p:grpSpPr>
          <p:sp>
            <p:nvSpPr>
              <p:cNvPr id="1561" name="Google Shape;1561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64"/>
            <p:cNvGrpSpPr/>
            <p:nvPr/>
          </p:nvGrpSpPr>
          <p:grpSpPr>
            <a:xfrm>
              <a:off x="8019165" y="3969344"/>
              <a:ext cx="174871" cy="644291"/>
              <a:chOff x="8412515" y="3969344"/>
              <a:chExt cx="174871" cy="644291"/>
            </a:xfrm>
          </p:grpSpPr>
          <p:sp>
            <p:nvSpPr>
              <p:cNvPr id="1564" name="Google Shape;1564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6" name="Google Shape;1566;p64"/>
          <p:cNvGrpSpPr/>
          <p:nvPr/>
        </p:nvGrpSpPr>
        <p:grpSpPr>
          <a:xfrm>
            <a:off x="705717" y="4101974"/>
            <a:ext cx="366856" cy="511660"/>
            <a:chOff x="705717" y="4101974"/>
            <a:chExt cx="366856" cy="511660"/>
          </a:xfrm>
        </p:grpSpPr>
        <p:grpSp>
          <p:nvGrpSpPr>
            <p:cNvPr id="1567" name="Google Shape;1567;p64"/>
            <p:cNvGrpSpPr/>
            <p:nvPr/>
          </p:nvGrpSpPr>
          <p:grpSpPr>
            <a:xfrm>
              <a:off x="956434" y="4184609"/>
              <a:ext cx="116139" cy="429024"/>
              <a:chOff x="1105534" y="4184609"/>
              <a:chExt cx="116139" cy="429024"/>
            </a:xfrm>
          </p:grpSpPr>
          <p:sp>
            <p:nvSpPr>
              <p:cNvPr id="1568" name="Google Shape;1568;p64"/>
              <p:cNvSpPr/>
              <p:nvPr/>
            </p:nvSpPr>
            <p:spPr>
              <a:xfrm>
                <a:off x="1155668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64"/>
              <p:cNvSpPr/>
              <p:nvPr/>
            </p:nvSpPr>
            <p:spPr>
              <a:xfrm>
                <a:off x="1105534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0" name="Google Shape;1570;p64"/>
            <p:cNvSpPr/>
            <p:nvPr/>
          </p:nvSpPr>
          <p:spPr>
            <a:xfrm>
              <a:off x="766422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4"/>
            <p:cNvSpPr/>
            <p:nvPr/>
          </p:nvSpPr>
          <p:spPr>
            <a:xfrm>
              <a:off x="705717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896;p56">
            <a:extLst>
              <a:ext uri="{FF2B5EF4-FFF2-40B4-BE49-F238E27FC236}">
                <a16:creationId xmlns:a16="http://schemas.microsoft.com/office/drawing/2014/main" id="{5AB10DB2-4C1F-46FD-978F-74B6C7EDCF9F}"/>
              </a:ext>
            </a:extLst>
          </p:cNvPr>
          <p:cNvSpPr txBox="1">
            <a:spLocks/>
          </p:cNvSpPr>
          <p:nvPr/>
        </p:nvSpPr>
        <p:spPr>
          <a:xfrm>
            <a:off x="1469575" y="3714418"/>
            <a:ext cx="1591681" cy="47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Podul Rialto</a:t>
            </a:r>
          </a:p>
        </p:txBody>
      </p:sp>
      <p:sp>
        <p:nvSpPr>
          <p:cNvPr id="36" name="Google Shape;896;p56">
            <a:extLst>
              <a:ext uri="{FF2B5EF4-FFF2-40B4-BE49-F238E27FC236}">
                <a16:creationId xmlns:a16="http://schemas.microsoft.com/office/drawing/2014/main" id="{A2C82236-96E5-446D-A561-573932C613FD}"/>
              </a:ext>
            </a:extLst>
          </p:cNvPr>
          <p:cNvSpPr txBox="1">
            <a:spLocks/>
          </p:cNvSpPr>
          <p:nvPr/>
        </p:nvSpPr>
        <p:spPr>
          <a:xfrm>
            <a:off x="6074997" y="3711767"/>
            <a:ext cx="1591681" cy="47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Piața San Marco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084FCAB0-46BC-43F0-9C1D-B5F8D856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88" y="1116450"/>
            <a:ext cx="3896480" cy="25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8EAF131F-D6A5-4943-BBCB-BC515BBF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7" y="1116450"/>
            <a:ext cx="3933786" cy="26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1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4"/>
          <p:cNvSpPr txBox="1">
            <a:spLocks noGrp="1"/>
          </p:cNvSpPr>
          <p:nvPr>
            <p:ph type="title"/>
          </p:nvPr>
        </p:nvSpPr>
        <p:spPr>
          <a:xfrm>
            <a:off x="714300" y="366139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D4751"/>
                </a:solidFill>
              </a:rPr>
              <a:t>Po</a:t>
            </a:r>
            <a:r>
              <a:rPr lang="ro-RO" dirty="0"/>
              <a:t>z</a:t>
            </a:r>
            <a:r>
              <a:rPr lang="en" dirty="0"/>
              <a:t>i</a:t>
            </a:r>
            <a:r>
              <a:rPr lang="ro-RO" dirty="0"/>
              <a:t>ția geografică a Italiei</a:t>
            </a:r>
            <a:endParaRPr dirty="0"/>
          </a:p>
        </p:txBody>
      </p:sp>
      <p:sp>
        <p:nvSpPr>
          <p:cNvPr id="820" name="Google Shape;820;p54"/>
          <p:cNvSpPr txBox="1">
            <a:spLocks noGrp="1"/>
          </p:cNvSpPr>
          <p:nvPr>
            <p:ph type="subTitle" idx="1"/>
          </p:nvPr>
        </p:nvSpPr>
        <p:spPr>
          <a:xfrm>
            <a:off x="714300" y="981625"/>
            <a:ext cx="4679810" cy="3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o-RO" sz="1800" dirty="0"/>
              <a:t>Italia, oficial numită</a:t>
            </a:r>
            <a:r>
              <a:rPr lang="en-US" sz="1800" dirty="0"/>
              <a:t>:</a:t>
            </a:r>
            <a:r>
              <a:rPr lang="ro-RO" sz="1800" dirty="0"/>
              <a:t> Republica Italiană este așezată în Europa de Sud.</a:t>
            </a:r>
          </a:p>
          <a:p>
            <a:pPr marL="0" indent="0">
              <a:buNone/>
            </a:pPr>
            <a:r>
              <a:rPr lang="ro-RO" sz="1800" dirty="0"/>
              <a:t>Suprafață</a:t>
            </a:r>
            <a:r>
              <a:rPr lang="en-US" sz="1800" dirty="0"/>
              <a:t>:</a:t>
            </a:r>
            <a:r>
              <a:rPr lang="ro-RO" sz="1800" dirty="0"/>
              <a:t> 301.338 km</a:t>
            </a:r>
            <a:r>
              <a:rPr lang="ro-RO" sz="1800" baseline="30000" dirty="0"/>
              <a:t>2</a:t>
            </a:r>
          </a:p>
          <a:p>
            <a:pPr marL="0" indent="0">
              <a:buNone/>
            </a:pPr>
            <a:r>
              <a:rPr lang="ro-RO" sz="1800" dirty="0"/>
              <a:t>Vecini</a:t>
            </a:r>
            <a:r>
              <a:rPr lang="en-US" sz="18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San Marino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Vatican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Fran</a:t>
            </a:r>
            <a:r>
              <a:rPr lang="ro-RO" sz="1800" dirty="0"/>
              <a:t>ța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800" dirty="0"/>
              <a:t>Elveția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800" dirty="0"/>
              <a:t>Austria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800" dirty="0"/>
              <a:t>Slovenia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800" dirty="0"/>
              <a:t>Malta</a:t>
            </a:r>
          </a:p>
          <a:p>
            <a:pPr marL="0" indent="0">
              <a:buNone/>
            </a:pPr>
            <a:r>
              <a:rPr lang="ro-RO" sz="1800" dirty="0"/>
              <a:t>Cel mai înalt vârf</a:t>
            </a:r>
            <a:r>
              <a:rPr lang="en-US" sz="1800" dirty="0"/>
              <a:t>:</a:t>
            </a:r>
            <a:r>
              <a:rPr lang="ro-RO" sz="1800" dirty="0"/>
              <a:t> Mont Blanc</a:t>
            </a:r>
            <a:endParaRPr sz="1800" dirty="0"/>
          </a:p>
        </p:txBody>
      </p:sp>
      <p:grpSp>
        <p:nvGrpSpPr>
          <p:cNvPr id="821" name="Google Shape;821;p54"/>
          <p:cNvGrpSpPr/>
          <p:nvPr/>
        </p:nvGrpSpPr>
        <p:grpSpPr>
          <a:xfrm>
            <a:off x="222227" y="3969344"/>
            <a:ext cx="174871" cy="644291"/>
            <a:chOff x="9356702" y="3969344"/>
            <a:chExt cx="174871" cy="644291"/>
          </a:xfrm>
        </p:grpSpPr>
        <p:sp>
          <p:nvSpPr>
            <p:cNvPr id="822" name="Google Shape;822;p54"/>
            <p:cNvSpPr/>
            <p:nvPr/>
          </p:nvSpPr>
          <p:spPr>
            <a:xfrm>
              <a:off x="9432577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9356702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54"/>
          <p:cNvGrpSpPr/>
          <p:nvPr/>
        </p:nvGrpSpPr>
        <p:grpSpPr>
          <a:xfrm flipH="1">
            <a:off x="8597625" y="4101974"/>
            <a:ext cx="366856" cy="511660"/>
            <a:chOff x="9654905" y="4101974"/>
            <a:chExt cx="366856" cy="511660"/>
          </a:xfrm>
        </p:grpSpPr>
        <p:sp>
          <p:nvSpPr>
            <p:cNvPr id="825" name="Google Shape;825;p54"/>
            <p:cNvSpPr/>
            <p:nvPr/>
          </p:nvSpPr>
          <p:spPr>
            <a:xfrm>
              <a:off x="9955756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4"/>
            <p:cNvSpPr/>
            <p:nvPr/>
          </p:nvSpPr>
          <p:spPr>
            <a:xfrm>
              <a:off x="9905621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4"/>
            <p:cNvSpPr/>
            <p:nvPr/>
          </p:nvSpPr>
          <p:spPr>
            <a:xfrm>
              <a:off x="9715609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9654905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arta cu toate țările din Uniunea Europeană">
            <a:extLst>
              <a:ext uri="{FF2B5EF4-FFF2-40B4-BE49-F238E27FC236}">
                <a16:creationId xmlns:a16="http://schemas.microsoft.com/office/drawing/2014/main" id="{34EC830A-C79F-4C45-A50F-96F40188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05" y="939987"/>
            <a:ext cx="3218198" cy="326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D04628B-E174-4D0E-ACA0-A10F10B8FA9B}"/>
              </a:ext>
            </a:extLst>
          </p:cNvPr>
          <p:cNvSpPr/>
          <p:nvPr/>
        </p:nvSpPr>
        <p:spPr>
          <a:xfrm rot="19748234">
            <a:off x="6649590" y="2766792"/>
            <a:ext cx="901432" cy="1499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56"/>
          <p:cNvSpPr txBox="1">
            <a:spLocks noGrp="1"/>
          </p:cNvSpPr>
          <p:nvPr>
            <p:ph type="title" idx="3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Bucătăria italiană</a:t>
            </a:r>
            <a:endParaRPr dirty="0"/>
          </a:p>
        </p:txBody>
      </p:sp>
      <p:sp>
        <p:nvSpPr>
          <p:cNvPr id="905" name="Google Shape;905;p56"/>
          <p:cNvSpPr/>
          <p:nvPr/>
        </p:nvSpPr>
        <p:spPr>
          <a:xfrm>
            <a:off x="7786534" y="1055476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6"/>
          <p:cNvSpPr/>
          <p:nvPr/>
        </p:nvSpPr>
        <p:spPr>
          <a:xfrm>
            <a:off x="6844729" y="177214"/>
            <a:ext cx="665119" cy="162813"/>
          </a:xfrm>
          <a:custGeom>
            <a:avLst/>
            <a:gdLst/>
            <a:ahLst/>
            <a:cxnLst/>
            <a:rect l="l" t="t" r="r" b="b"/>
            <a:pathLst>
              <a:path w="10793" h="2642" extrusionOk="0">
                <a:moveTo>
                  <a:pt x="6873" y="1"/>
                </a:moveTo>
                <a:cubicBezTo>
                  <a:pt x="5879" y="1"/>
                  <a:pt x="4942" y="341"/>
                  <a:pt x="4175" y="994"/>
                </a:cubicBezTo>
                <a:cubicBezTo>
                  <a:pt x="3746" y="791"/>
                  <a:pt x="3298" y="696"/>
                  <a:pt x="2857" y="696"/>
                </a:cubicBezTo>
                <a:cubicBezTo>
                  <a:pt x="1636" y="696"/>
                  <a:pt x="481" y="1431"/>
                  <a:pt x="1" y="2642"/>
                </a:cubicBezTo>
                <a:lnTo>
                  <a:pt x="10792" y="2642"/>
                </a:lnTo>
                <a:cubicBezTo>
                  <a:pt x="10139" y="1051"/>
                  <a:pt x="8605" y="1"/>
                  <a:pt x="68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7" name="Google Shape;907;p56"/>
          <p:cNvGrpSpPr/>
          <p:nvPr/>
        </p:nvGrpSpPr>
        <p:grpSpPr>
          <a:xfrm>
            <a:off x="282952" y="3969344"/>
            <a:ext cx="1000729" cy="644291"/>
            <a:chOff x="282952" y="3969344"/>
            <a:chExt cx="1000729" cy="644291"/>
          </a:xfrm>
        </p:grpSpPr>
        <p:grpSp>
          <p:nvGrpSpPr>
            <p:cNvPr id="908" name="Google Shape;908;p56"/>
            <p:cNvGrpSpPr/>
            <p:nvPr/>
          </p:nvGrpSpPr>
          <p:grpSpPr>
            <a:xfrm>
              <a:off x="282952" y="3969344"/>
              <a:ext cx="174871" cy="644291"/>
              <a:chOff x="9356702" y="3969344"/>
              <a:chExt cx="174871" cy="644291"/>
            </a:xfrm>
          </p:grpSpPr>
          <p:sp>
            <p:nvSpPr>
              <p:cNvPr id="909" name="Google Shape;909;p56"/>
              <p:cNvSpPr/>
              <p:nvPr/>
            </p:nvSpPr>
            <p:spPr>
              <a:xfrm>
                <a:off x="9432577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56"/>
              <p:cNvSpPr/>
              <p:nvPr/>
            </p:nvSpPr>
            <p:spPr>
              <a:xfrm>
                <a:off x="9356702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1" name="Google Shape;911;p56"/>
            <p:cNvGrpSpPr/>
            <p:nvPr/>
          </p:nvGrpSpPr>
          <p:grpSpPr>
            <a:xfrm flipH="1">
              <a:off x="916825" y="4101974"/>
              <a:ext cx="366856" cy="511660"/>
              <a:chOff x="9654905" y="4101974"/>
              <a:chExt cx="366856" cy="511660"/>
            </a:xfrm>
          </p:grpSpPr>
          <p:sp>
            <p:nvSpPr>
              <p:cNvPr id="912" name="Google Shape;912;p56"/>
              <p:cNvSpPr/>
              <p:nvPr/>
            </p:nvSpPr>
            <p:spPr>
              <a:xfrm>
                <a:off x="9955756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56"/>
              <p:cNvSpPr/>
              <p:nvPr/>
            </p:nvSpPr>
            <p:spPr>
              <a:xfrm>
                <a:off x="9905621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56"/>
              <p:cNvSpPr/>
              <p:nvPr/>
            </p:nvSpPr>
            <p:spPr>
              <a:xfrm>
                <a:off x="9715609" y="4486273"/>
                <a:ext cx="17843" cy="12736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482" extrusionOk="0">
                    <a:moveTo>
                      <a:pt x="370" y="0"/>
                    </a:moveTo>
                    <a:cubicBezTo>
                      <a:pt x="171" y="0"/>
                      <a:pt x="0" y="171"/>
                      <a:pt x="0" y="370"/>
                    </a:cubicBezTo>
                    <a:lnTo>
                      <a:pt x="0" y="5112"/>
                    </a:lnTo>
                    <a:cubicBezTo>
                      <a:pt x="0" y="5311"/>
                      <a:pt x="171" y="5481"/>
                      <a:pt x="370" y="5481"/>
                    </a:cubicBezTo>
                    <a:cubicBezTo>
                      <a:pt x="568" y="5481"/>
                      <a:pt x="767" y="5311"/>
                      <a:pt x="767" y="5112"/>
                    </a:cubicBezTo>
                    <a:lnTo>
                      <a:pt x="767" y="370"/>
                    </a:lnTo>
                    <a:cubicBezTo>
                      <a:pt x="767" y="171"/>
                      <a:pt x="568" y="0"/>
                      <a:pt x="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56"/>
              <p:cNvSpPr/>
              <p:nvPr/>
            </p:nvSpPr>
            <p:spPr>
              <a:xfrm>
                <a:off x="9654905" y="4101974"/>
                <a:ext cx="138582" cy="40478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7423" extrusionOk="0">
                    <a:moveTo>
                      <a:pt x="3000" y="0"/>
                    </a:moveTo>
                    <a:cubicBezTo>
                      <a:pt x="2578" y="0"/>
                      <a:pt x="2159" y="270"/>
                      <a:pt x="2102" y="809"/>
                    </a:cubicBezTo>
                    <a:lnTo>
                      <a:pt x="228" y="14498"/>
                    </a:lnTo>
                    <a:cubicBezTo>
                      <a:pt x="1" y="16031"/>
                      <a:pt x="1222" y="17423"/>
                      <a:pt x="2784" y="17423"/>
                    </a:cubicBezTo>
                    <a:lnTo>
                      <a:pt x="2897" y="17423"/>
                    </a:lnTo>
                    <a:cubicBezTo>
                      <a:pt x="4630" y="17423"/>
                      <a:pt x="5964" y="15889"/>
                      <a:pt x="5737" y="14157"/>
                    </a:cubicBezTo>
                    <a:lnTo>
                      <a:pt x="3920" y="809"/>
                    </a:lnTo>
                    <a:cubicBezTo>
                      <a:pt x="3849" y="270"/>
                      <a:pt x="3423" y="0"/>
                      <a:pt x="3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6" name="Google Shape;916;p56"/>
          <p:cNvSpPr/>
          <p:nvPr/>
        </p:nvSpPr>
        <p:spPr>
          <a:xfrm>
            <a:off x="-163319" y="20433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56"/>
          <p:cNvSpPr/>
          <p:nvPr/>
        </p:nvSpPr>
        <p:spPr>
          <a:xfrm>
            <a:off x="282942" y="1317676"/>
            <a:ext cx="665119" cy="162813"/>
          </a:xfrm>
          <a:custGeom>
            <a:avLst/>
            <a:gdLst/>
            <a:ahLst/>
            <a:cxnLst/>
            <a:rect l="l" t="t" r="r" b="b"/>
            <a:pathLst>
              <a:path w="10793" h="2642" extrusionOk="0">
                <a:moveTo>
                  <a:pt x="6873" y="1"/>
                </a:moveTo>
                <a:cubicBezTo>
                  <a:pt x="5879" y="1"/>
                  <a:pt x="4942" y="341"/>
                  <a:pt x="4175" y="994"/>
                </a:cubicBezTo>
                <a:cubicBezTo>
                  <a:pt x="3746" y="791"/>
                  <a:pt x="3298" y="696"/>
                  <a:pt x="2857" y="696"/>
                </a:cubicBezTo>
                <a:cubicBezTo>
                  <a:pt x="1636" y="696"/>
                  <a:pt x="481" y="1431"/>
                  <a:pt x="1" y="2642"/>
                </a:cubicBezTo>
                <a:lnTo>
                  <a:pt x="10792" y="2642"/>
                </a:lnTo>
                <a:cubicBezTo>
                  <a:pt x="10139" y="1051"/>
                  <a:pt x="8605" y="1"/>
                  <a:pt x="68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918;p56"/>
          <p:cNvGrpSpPr/>
          <p:nvPr/>
        </p:nvGrpSpPr>
        <p:grpSpPr>
          <a:xfrm>
            <a:off x="8993973" y="3910183"/>
            <a:ext cx="174871" cy="644291"/>
            <a:chOff x="9356702" y="3969344"/>
            <a:chExt cx="174871" cy="644291"/>
          </a:xfrm>
        </p:grpSpPr>
        <p:sp>
          <p:nvSpPr>
            <p:cNvPr id="919" name="Google Shape;919;p56"/>
            <p:cNvSpPr/>
            <p:nvPr/>
          </p:nvSpPr>
          <p:spPr>
            <a:xfrm>
              <a:off x="9432577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6"/>
            <p:cNvSpPr/>
            <p:nvPr/>
          </p:nvSpPr>
          <p:spPr>
            <a:xfrm>
              <a:off x="9356702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56"/>
          <p:cNvGrpSpPr/>
          <p:nvPr/>
        </p:nvGrpSpPr>
        <p:grpSpPr>
          <a:xfrm>
            <a:off x="7928181" y="3395196"/>
            <a:ext cx="1208116" cy="1209513"/>
            <a:chOff x="-5322679" y="3103438"/>
            <a:chExt cx="2998550" cy="3002017"/>
          </a:xfrm>
        </p:grpSpPr>
        <p:sp>
          <p:nvSpPr>
            <p:cNvPr id="922" name="Google Shape;922;p56"/>
            <p:cNvSpPr/>
            <p:nvPr/>
          </p:nvSpPr>
          <p:spPr>
            <a:xfrm>
              <a:off x="-4969910" y="5629215"/>
              <a:ext cx="2293009" cy="314016"/>
            </a:xfrm>
            <a:custGeom>
              <a:avLst/>
              <a:gdLst/>
              <a:ahLst/>
              <a:cxnLst/>
              <a:rect l="l" t="t" r="r" b="b"/>
              <a:pathLst>
                <a:path w="18460" h="2528" extrusionOk="0">
                  <a:moveTo>
                    <a:pt x="0" y="0"/>
                  </a:moveTo>
                  <a:lnTo>
                    <a:pt x="0" y="2528"/>
                  </a:lnTo>
                  <a:lnTo>
                    <a:pt x="18460" y="2528"/>
                  </a:lnTo>
                  <a:lnTo>
                    <a:pt x="184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6"/>
            <p:cNvSpPr/>
            <p:nvPr/>
          </p:nvSpPr>
          <p:spPr>
            <a:xfrm>
              <a:off x="-5322679" y="5918386"/>
              <a:ext cx="2998550" cy="187068"/>
            </a:xfrm>
            <a:custGeom>
              <a:avLst/>
              <a:gdLst/>
              <a:ahLst/>
              <a:cxnLst/>
              <a:rect l="l" t="t" r="r" b="b"/>
              <a:pathLst>
                <a:path w="24140" h="1506" extrusionOk="0">
                  <a:moveTo>
                    <a:pt x="1" y="1"/>
                  </a:moveTo>
                  <a:lnTo>
                    <a:pt x="1" y="1506"/>
                  </a:lnTo>
                  <a:lnTo>
                    <a:pt x="24140" y="1506"/>
                  </a:lnTo>
                  <a:lnTo>
                    <a:pt x="24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6"/>
            <p:cNvSpPr/>
            <p:nvPr/>
          </p:nvSpPr>
          <p:spPr>
            <a:xfrm>
              <a:off x="-5111018" y="5452831"/>
              <a:ext cx="2575225" cy="187068"/>
            </a:xfrm>
            <a:custGeom>
              <a:avLst/>
              <a:gdLst/>
              <a:ahLst/>
              <a:cxnLst/>
              <a:rect l="l" t="t" r="r" b="b"/>
              <a:pathLst>
                <a:path w="20732" h="1506" extrusionOk="0">
                  <a:moveTo>
                    <a:pt x="0" y="0"/>
                  </a:moveTo>
                  <a:lnTo>
                    <a:pt x="0" y="1505"/>
                  </a:lnTo>
                  <a:lnTo>
                    <a:pt x="20732" y="1505"/>
                  </a:lnTo>
                  <a:lnTo>
                    <a:pt x="20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6"/>
            <p:cNvSpPr/>
            <p:nvPr/>
          </p:nvSpPr>
          <p:spPr>
            <a:xfrm>
              <a:off x="-4856999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6"/>
            <p:cNvSpPr/>
            <p:nvPr/>
          </p:nvSpPr>
          <p:spPr>
            <a:xfrm>
              <a:off x="-4828802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6"/>
            <p:cNvSpPr/>
            <p:nvPr/>
          </p:nvSpPr>
          <p:spPr>
            <a:xfrm>
              <a:off x="-4814642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6"/>
            <p:cNvSpPr/>
            <p:nvPr/>
          </p:nvSpPr>
          <p:spPr>
            <a:xfrm>
              <a:off x="-4264371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6"/>
            <p:cNvSpPr/>
            <p:nvPr/>
          </p:nvSpPr>
          <p:spPr>
            <a:xfrm>
              <a:off x="-4236175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-4222014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-3671744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-3647025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-3632989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-3079116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-3054397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-3040361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-5096857" y="3604395"/>
              <a:ext cx="2547029" cy="155269"/>
            </a:xfrm>
            <a:custGeom>
              <a:avLst/>
              <a:gdLst/>
              <a:ahLst/>
              <a:cxnLst/>
              <a:rect l="l" t="t" r="r" b="b"/>
              <a:pathLst>
                <a:path w="20505" h="1250" extrusionOk="0">
                  <a:moveTo>
                    <a:pt x="0" y="0"/>
                  </a:moveTo>
                  <a:lnTo>
                    <a:pt x="738" y="1250"/>
                  </a:lnTo>
                  <a:lnTo>
                    <a:pt x="19766" y="1250"/>
                  </a:lnTo>
                  <a:lnTo>
                    <a:pt x="20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-5111018" y="3748980"/>
              <a:ext cx="2575225" cy="91795"/>
            </a:xfrm>
            <a:custGeom>
              <a:avLst/>
              <a:gdLst/>
              <a:ahLst/>
              <a:cxnLst/>
              <a:rect l="l" t="t" r="r" b="b"/>
              <a:pathLst>
                <a:path w="20732" h="739" extrusionOk="0">
                  <a:moveTo>
                    <a:pt x="0" y="1"/>
                  </a:moveTo>
                  <a:lnTo>
                    <a:pt x="0" y="739"/>
                  </a:lnTo>
                  <a:lnTo>
                    <a:pt x="20732" y="739"/>
                  </a:lnTo>
                  <a:lnTo>
                    <a:pt x="207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-4691297" y="3103438"/>
              <a:ext cx="1746339" cy="497481"/>
            </a:xfrm>
            <a:custGeom>
              <a:avLst/>
              <a:gdLst/>
              <a:ahLst/>
              <a:cxnLst/>
              <a:rect l="l" t="t" r="r" b="b"/>
              <a:pathLst>
                <a:path w="14059" h="4005" extrusionOk="0">
                  <a:moveTo>
                    <a:pt x="7044" y="1"/>
                  </a:moveTo>
                  <a:lnTo>
                    <a:pt x="1" y="4005"/>
                  </a:lnTo>
                  <a:lnTo>
                    <a:pt x="14058" y="4005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-4190339" y="3262184"/>
              <a:ext cx="748023" cy="218867"/>
            </a:xfrm>
            <a:custGeom>
              <a:avLst/>
              <a:gdLst/>
              <a:ahLst/>
              <a:cxnLst/>
              <a:rect l="l" t="t" r="r" b="b"/>
              <a:pathLst>
                <a:path w="6022" h="1762" extrusionOk="0">
                  <a:moveTo>
                    <a:pt x="3011" y="0"/>
                  </a:moveTo>
                  <a:lnTo>
                    <a:pt x="1" y="1761"/>
                  </a:lnTo>
                  <a:lnTo>
                    <a:pt x="6021" y="1761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" name="Google Shape;941;p56"/>
          <p:cNvSpPr/>
          <p:nvPr/>
        </p:nvSpPr>
        <p:spPr>
          <a:xfrm flipH="1">
            <a:off x="4665917" y="1391089"/>
            <a:ext cx="665119" cy="162813"/>
          </a:xfrm>
          <a:custGeom>
            <a:avLst/>
            <a:gdLst/>
            <a:ahLst/>
            <a:cxnLst/>
            <a:rect l="l" t="t" r="r" b="b"/>
            <a:pathLst>
              <a:path w="10793" h="2642" extrusionOk="0">
                <a:moveTo>
                  <a:pt x="6873" y="1"/>
                </a:moveTo>
                <a:cubicBezTo>
                  <a:pt x="5879" y="1"/>
                  <a:pt x="4942" y="341"/>
                  <a:pt x="4175" y="994"/>
                </a:cubicBezTo>
                <a:cubicBezTo>
                  <a:pt x="3746" y="791"/>
                  <a:pt x="3298" y="696"/>
                  <a:pt x="2857" y="696"/>
                </a:cubicBezTo>
                <a:cubicBezTo>
                  <a:pt x="1636" y="696"/>
                  <a:pt x="481" y="1431"/>
                  <a:pt x="1" y="2642"/>
                </a:cubicBezTo>
                <a:lnTo>
                  <a:pt x="10792" y="2642"/>
                </a:lnTo>
                <a:cubicBezTo>
                  <a:pt x="10139" y="1051"/>
                  <a:pt x="8605" y="1"/>
                  <a:pt x="68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896;p56">
            <a:extLst>
              <a:ext uri="{FF2B5EF4-FFF2-40B4-BE49-F238E27FC236}">
                <a16:creationId xmlns:a16="http://schemas.microsoft.com/office/drawing/2014/main" id="{EB173756-F24C-4287-9557-F1D62328BB34}"/>
              </a:ext>
            </a:extLst>
          </p:cNvPr>
          <p:cNvSpPr txBox="1">
            <a:spLocks/>
          </p:cNvSpPr>
          <p:nvPr/>
        </p:nvSpPr>
        <p:spPr>
          <a:xfrm>
            <a:off x="729842" y="1273813"/>
            <a:ext cx="4019217" cy="255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just"/>
            <a:r>
              <a:rPr lang="ro-RO" dirty="0"/>
              <a:t>Dieta mediteraneană formează baza bucătăriei italiene, bogată în paste, pește, fructe și legume și caracterizată printr-o simplitate și varietate extreme, multe feluri de mâncare având doar între patru și opt ingrediente. Brânzeturile, salamurile și vinul italian sunt o mare parte a specificului culinar italian. Deserturile au o lungă tradiție de unificare a aromelor locale, cum ar fi citricele, fisticul și migdalele cu brânzeturi dulci ca mascarpone și ricotta sau cu gusturi exotice cum ar fi cacao, vanilie și scorțișoară. 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4452363E-F35B-4224-9F48-D2E719BC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19" y="664458"/>
            <a:ext cx="3132027" cy="313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Google Shape;896;p56">
            <a:extLst>
              <a:ext uri="{FF2B5EF4-FFF2-40B4-BE49-F238E27FC236}">
                <a16:creationId xmlns:a16="http://schemas.microsoft.com/office/drawing/2014/main" id="{7CF2B1E8-7107-415D-898E-77A1812C232C}"/>
              </a:ext>
            </a:extLst>
          </p:cNvPr>
          <p:cNvSpPr txBox="1">
            <a:spLocks/>
          </p:cNvSpPr>
          <p:nvPr/>
        </p:nvSpPr>
        <p:spPr>
          <a:xfrm>
            <a:off x="5503178" y="3927816"/>
            <a:ext cx="2753508" cy="47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it-IT" dirty="0"/>
              <a:t>Unele dintre cele mai populare preparate culinare italiene: pizza, pasta, gelato și espresso.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4057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6" name="Google Shape;4736;p111"/>
          <p:cNvSpPr txBox="1">
            <a:spLocks noGrp="1"/>
          </p:cNvSpPr>
          <p:nvPr>
            <p:ph type="title"/>
          </p:nvPr>
        </p:nvSpPr>
        <p:spPr>
          <a:xfrm>
            <a:off x="809550" y="366125"/>
            <a:ext cx="3048075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BIBLIOGRAFIE</a:t>
            </a:r>
            <a:endParaRPr b="0" dirty="0">
              <a:solidFill>
                <a:schemeClr val="accent3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737" name="Google Shape;4737;p111"/>
          <p:cNvSpPr txBox="1">
            <a:spLocks noGrp="1"/>
          </p:cNvSpPr>
          <p:nvPr>
            <p:ph type="subTitle" idx="1"/>
          </p:nvPr>
        </p:nvSpPr>
        <p:spPr>
          <a:xfrm>
            <a:off x="885427" y="1112424"/>
            <a:ext cx="7310584" cy="1995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http://about-italy.weebly.com/industria.html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https://www.maria-andrei.ro/cele-mai-frumoase-lacuri-de-vizitat-in-italia/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5"/>
              </a:rPr>
              <a:t>https://ro.wikipedia.org/wiki/Geografia_Italiei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6"/>
              </a:rPr>
              <a:t>https://www.referatele.com/referate/geografie/online3/Italia-referatele-com.php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7"/>
              </a:rPr>
              <a:t>https://ro.wikipedia.org/wiki/Italia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8"/>
              </a:rPr>
              <a:t>https://intrebari-si-raspunsuri.ro/orase-din-italia/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9"/>
              </a:rPr>
              <a:t>https://sites.google.com/site/afterusludus/clima-italiei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10"/>
              </a:rPr>
              <a:t>http://hikersbay.com/climate-conditions/italy/conditiile-climatice-din-italia.html?lang=ro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11"/>
              </a:rPr>
              <a:t>https://sites.google.com/site/geografiecatalincocoara/hidrografia-italiei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12"/>
              </a:rPr>
              <a:t>https://ro.history-hub.com/care-sunt-resursele-naturale-majore-ale-italiei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13"/>
              </a:rPr>
              <a:t>https://www.scribd.com/doc/93941091/Resursele-Naturale-Ale-Italiei-1</a:t>
            </a: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14"/>
              </a:rPr>
              <a:t>http://about-italy.weebly.com/turismul.html#</a:t>
            </a: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40" name="Google Shape;4740;p111"/>
          <p:cNvGrpSpPr/>
          <p:nvPr/>
        </p:nvGrpSpPr>
        <p:grpSpPr>
          <a:xfrm>
            <a:off x="347450" y="3960169"/>
            <a:ext cx="636974" cy="653465"/>
            <a:chOff x="347450" y="3960169"/>
            <a:chExt cx="636974" cy="653465"/>
          </a:xfrm>
        </p:grpSpPr>
        <p:grpSp>
          <p:nvGrpSpPr>
            <p:cNvPr id="4741" name="Google Shape;4741;p111"/>
            <p:cNvGrpSpPr/>
            <p:nvPr/>
          </p:nvGrpSpPr>
          <p:grpSpPr>
            <a:xfrm flipH="1">
              <a:off x="347450" y="4101974"/>
              <a:ext cx="366856" cy="511660"/>
              <a:chOff x="9654905" y="4101974"/>
              <a:chExt cx="366856" cy="511660"/>
            </a:xfrm>
          </p:grpSpPr>
          <p:sp>
            <p:nvSpPr>
              <p:cNvPr id="4742" name="Google Shape;4742;p111"/>
              <p:cNvSpPr/>
              <p:nvPr/>
            </p:nvSpPr>
            <p:spPr>
              <a:xfrm>
                <a:off x="9955756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111"/>
              <p:cNvSpPr/>
              <p:nvPr/>
            </p:nvSpPr>
            <p:spPr>
              <a:xfrm>
                <a:off x="9905621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111"/>
              <p:cNvSpPr/>
              <p:nvPr/>
            </p:nvSpPr>
            <p:spPr>
              <a:xfrm>
                <a:off x="9715609" y="4486273"/>
                <a:ext cx="17843" cy="12736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482" extrusionOk="0">
                    <a:moveTo>
                      <a:pt x="370" y="0"/>
                    </a:moveTo>
                    <a:cubicBezTo>
                      <a:pt x="171" y="0"/>
                      <a:pt x="0" y="171"/>
                      <a:pt x="0" y="370"/>
                    </a:cubicBezTo>
                    <a:lnTo>
                      <a:pt x="0" y="5112"/>
                    </a:lnTo>
                    <a:cubicBezTo>
                      <a:pt x="0" y="5311"/>
                      <a:pt x="171" y="5481"/>
                      <a:pt x="370" y="5481"/>
                    </a:cubicBezTo>
                    <a:cubicBezTo>
                      <a:pt x="568" y="5481"/>
                      <a:pt x="767" y="5311"/>
                      <a:pt x="767" y="5112"/>
                    </a:cubicBezTo>
                    <a:lnTo>
                      <a:pt x="767" y="370"/>
                    </a:lnTo>
                    <a:cubicBezTo>
                      <a:pt x="767" y="171"/>
                      <a:pt x="568" y="0"/>
                      <a:pt x="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111"/>
              <p:cNvSpPr/>
              <p:nvPr/>
            </p:nvSpPr>
            <p:spPr>
              <a:xfrm>
                <a:off x="9654905" y="4101974"/>
                <a:ext cx="138582" cy="40478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7423" extrusionOk="0">
                    <a:moveTo>
                      <a:pt x="3000" y="0"/>
                    </a:moveTo>
                    <a:cubicBezTo>
                      <a:pt x="2578" y="0"/>
                      <a:pt x="2159" y="270"/>
                      <a:pt x="2102" y="809"/>
                    </a:cubicBezTo>
                    <a:lnTo>
                      <a:pt x="228" y="14498"/>
                    </a:lnTo>
                    <a:cubicBezTo>
                      <a:pt x="1" y="16031"/>
                      <a:pt x="1222" y="17423"/>
                      <a:pt x="2784" y="17423"/>
                    </a:cubicBezTo>
                    <a:lnTo>
                      <a:pt x="2897" y="17423"/>
                    </a:lnTo>
                    <a:cubicBezTo>
                      <a:pt x="4630" y="17423"/>
                      <a:pt x="5964" y="15889"/>
                      <a:pt x="5737" y="14157"/>
                    </a:cubicBezTo>
                    <a:lnTo>
                      <a:pt x="3920" y="809"/>
                    </a:lnTo>
                    <a:cubicBezTo>
                      <a:pt x="3849" y="270"/>
                      <a:pt x="3423" y="0"/>
                      <a:pt x="3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6" name="Google Shape;4746;p111"/>
            <p:cNvGrpSpPr/>
            <p:nvPr/>
          </p:nvGrpSpPr>
          <p:grpSpPr>
            <a:xfrm>
              <a:off x="809552" y="3960169"/>
              <a:ext cx="174871" cy="644291"/>
              <a:chOff x="-511198" y="2416769"/>
              <a:chExt cx="174871" cy="644291"/>
            </a:xfrm>
          </p:grpSpPr>
          <p:sp>
            <p:nvSpPr>
              <p:cNvPr id="4747" name="Google Shape;4747;p111"/>
              <p:cNvSpPr/>
              <p:nvPr/>
            </p:nvSpPr>
            <p:spPr>
              <a:xfrm>
                <a:off x="-435323" y="2900709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111"/>
              <p:cNvSpPr/>
              <p:nvPr/>
            </p:nvSpPr>
            <p:spPr>
              <a:xfrm>
                <a:off x="-511198" y="2416769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5" name="Google Shape;4755;p112"/>
          <p:cNvSpPr txBox="1">
            <a:spLocks noGrp="1"/>
          </p:cNvSpPr>
          <p:nvPr>
            <p:ph type="title"/>
          </p:nvPr>
        </p:nvSpPr>
        <p:spPr>
          <a:xfrm>
            <a:off x="2821122" y="1472642"/>
            <a:ext cx="5706598" cy="8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000" dirty="0"/>
              <a:t>Vă mulțumesc pentru atenție!</a:t>
            </a:r>
            <a:endParaRPr sz="6000" dirty="0"/>
          </a:p>
        </p:txBody>
      </p:sp>
      <p:grpSp>
        <p:nvGrpSpPr>
          <p:cNvPr id="4774" name="Google Shape;4774;p112"/>
          <p:cNvGrpSpPr/>
          <p:nvPr/>
        </p:nvGrpSpPr>
        <p:grpSpPr>
          <a:xfrm>
            <a:off x="2908630" y="3969344"/>
            <a:ext cx="899656" cy="644291"/>
            <a:chOff x="7687730" y="3969344"/>
            <a:chExt cx="899656" cy="644291"/>
          </a:xfrm>
        </p:grpSpPr>
        <p:sp>
          <p:nvSpPr>
            <p:cNvPr id="4775" name="Google Shape;4775;p112"/>
            <p:cNvSpPr/>
            <p:nvPr/>
          </p:nvSpPr>
          <p:spPr>
            <a:xfrm>
              <a:off x="8488390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12"/>
            <p:cNvSpPr/>
            <p:nvPr/>
          </p:nvSpPr>
          <p:spPr>
            <a:xfrm>
              <a:off x="8412515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12"/>
            <p:cNvSpPr/>
            <p:nvPr/>
          </p:nvSpPr>
          <p:spPr>
            <a:xfrm>
              <a:off x="8231368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12"/>
            <p:cNvSpPr/>
            <p:nvPr/>
          </p:nvSpPr>
          <p:spPr>
            <a:xfrm>
              <a:off x="7748434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12"/>
            <p:cNvSpPr/>
            <p:nvPr/>
          </p:nvSpPr>
          <p:spPr>
            <a:xfrm>
              <a:off x="8181234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12"/>
            <p:cNvSpPr/>
            <p:nvPr/>
          </p:nvSpPr>
          <p:spPr>
            <a:xfrm>
              <a:off x="7687730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1" name="Google Shape;4781;p112"/>
          <p:cNvSpPr/>
          <p:nvPr/>
        </p:nvSpPr>
        <p:spPr>
          <a:xfrm>
            <a:off x="-173591" y="168225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2" name="Google Shape;4782;p112"/>
          <p:cNvSpPr/>
          <p:nvPr/>
        </p:nvSpPr>
        <p:spPr>
          <a:xfrm>
            <a:off x="-134667" y="218135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3" name="Google Shape;4783;p112"/>
          <p:cNvSpPr/>
          <p:nvPr/>
        </p:nvSpPr>
        <p:spPr>
          <a:xfrm>
            <a:off x="1804296" y="2462576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4" name="Google Shape;4784;p112"/>
          <p:cNvSpPr/>
          <p:nvPr/>
        </p:nvSpPr>
        <p:spPr>
          <a:xfrm>
            <a:off x="2047693" y="49530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5" name="Google Shape;4785;p112"/>
          <p:cNvGrpSpPr/>
          <p:nvPr/>
        </p:nvGrpSpPr>
        <p:grpSpPr>
          <a:xfrm>
            <a:off x="215152" y="3482797"/>
            <a:ext cx="2221170" cy="1123509"/>
            <a:chOff x="-2554196" y="5102413"/>
            <a:chExt cx="4359509" cy="2205121"/>
          </a:xfrm>
        </p:grpSpPr>
        <p:sp>
          <p:nvSpPr>
            <p:cNvPr id="4786" name="Google Shape;4786;p112"/>
            <p:cNvSpPr/>
            <p:nvPr/>
          </p:nvSpPr>
          <p:spPr>
            <a:xfrm>
              <a:off x="-1241663" y="5877648"/>
              <a:ext cx="1543645" cy="439325"/>
            </a:xfrm>
            <a:custGeom>
              <a:avLst/>
              <a:gdLst/>
              <a:ahLst/>
              <a:cxnLst/>
              <a:rect l="l" t="t" r="r" b="b"/>
              <a:pathLst>
                <a:path w="25049" h="7129" extrusionOk="0">
                  <a:moveTo>
                    <a:pt x="1" y="1"/>
                  </a:moveTo>
                  <a:lnTo>
                    <a:pt x="1" y="7129"/>
                  </a:lnTo>
                  <a:lnTo>
                    <a:pt x="1619" y="7129"/>
                  </a:lnTo>
                  <a:lnTo>
                    <a:pt x="1619" y="3636"/>
                  </a:lnTo>
                  <a:cubicBezTo>
                    <a:pt x="1619" y="2472"/>
                    <a:pt x="2500" y="1889"/>
                    <a:pt x="3380" y="1889"/>
                  </a:cubicBezTo>
                  <a:cubicBezTo>
                    <a:pt x="4260" y="1889"/>
                    <a:pt x="5141" y="2472"/>
                    <a:pt x="5141" y="3636"/>
                  </a:cubicBezTo>
                  <a:lnTo>
                    <a:pt x="5141" y="7129"/>
                  </a:lnTo>
                  <a:lnTo>
                    <a:pt x="6135" y="7129"/>
                  </a:lnTo>
                  <a:lnTo>
                    <a:pt x="6135" y="3636"/>
                  </a:lnTo>
                  <a:cubicBezTo>
                    <a:pt x="6135" y="2472"/>
                    <a:pt x="7015" y="1889"/>
                    <a:pt x="7896" y="1889"/>
                  </a:cubicBezTo>
                  <a:cubicBezTo>
                    <a:pt x="8776" y="1889"/>
                    <a:pt x="9656" y="2472"/>
                    <a:pt x="9656" y="3636"/>
                  </a:cubicBezTo>
                  <a:lnTo>
                    <a:pt x="9656" y="7129"/>
                  </a:lnTo>
                  <a:lnTo>
                    <a:pt x="10679" y="7129"/>
                  </a:lnTo>
                  <a:lnTo>
                    <a:pt x="10679" y="3636"/>
                  </a:lnTo>
                  <a:cubicBezTo>
                    <a:pt x="10679" y="2472"/>
                    <a:pt x="11552" y="1889"/>
                    <a:pt x="12425" y="1889"/>
                  </a:cubicBezTo>
                  <a:cubicBezTo>
                    <a:pt x="13298" y="1889"/>
                    <a:pt x="14172" y="2472"/>
                    <a:pt x="14172" y="3636"/>
                  </a:cubicBezTo>
                  <a:lnTo>
                    <a:pt x="14172" y="7129"/>
                  </a:lnTo>
                  <a:lnTo>
                    <a:pt x="15194" y="7129"/>
                  </a:lnTo>
                  <a:lnTo>
                    <a:pt x="15194" y="3636"/>
                  </a:lnTo>
                  <a:cubicBezTo>
                    <a:pt x="15194" y="2472"/>
                    <a:pt x="16067" y="1889"/>
                    <a:pt x="16941" y="1889"/>
                  </a:cubicBezTo>
                  <a:cubicBezTo>
                    <a:pt x="17814" y="1889"/>
                    <a:pt x="18687" y="2472"/>
                    <a:pt x="18687" y="3636"/>
                  </a:cubicBezTo>
                  <a:lnTo>
                    <a:pt x="18687" y="7129"/>
                  </a:lnTo>
                  <a:lnTo>
                    <a:pt x="19709" y="7129"/>
                  </a:lnTo>
                  <a:lnTo>
                    <a:pt x="19709" y="3636"/>
                  </a:lnTo>
                  <a:cubicBezTo>
                    <a:pt x="19653" y="2642"/>
                    <a:pt x="20448" y="1790"/>
                    <a:pt x="21442" y="1790"/>
                  </a:cubicBezTo>
                  <a:cubicBezTo>
                    <a:pt x="22436" y="1790"/>
                    <a:pt x="23231" y="2642"/>
                    <a:pt x="23203" y="3636"/>
                  </a:cubicBezTo>
                  <a:lnTo>
                    <a:pt x="23203" y="7129"/>
                  </a:lnTo>
                  <a:lnTo>
                    <a:pt x="25048" y="7129"/>
                  </a:lnTo>
                  <a:lnTo>
                    <a:pt x="25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12"/>
            <p:cNvSpPr/>
            <p:nvPr/>
          </p:nvSpPr>
          <p:spPr>
            <a:xfrm>
              <a:off x="-482145" y="5730674"/>
              <a:ext cx="2287458" cy="1576861"/>
            </a:xfrm>
            <a:custGeom>
              <a:avLst/>
              <a:gdLst/>
              <a:ahLst/>
              <a:cxnLst/>
              <a:rect l="l" t="t" r="r" b="b"/>
              <a:pathLst>
                <a:path w="37119" h="25588" extrusionOk="0">
                  <a:moveTo>
                    <a:pt x="11985" y="0"/>
                  </a:moveTo>
                  <a:lnTo>
                    <a:pt x="1" y="25588"/>
                  </a:lnTo>
                  <a:lnTo>
                    <a:pt x="37118" y="25588"/>
                  </a:lnTo>
                  <a:lnTo>
                    <a:pt x="371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12"/>
            <p:cNvSpPr/>
            <p:nvPr/>
          </p:nvSpPr>
          <p:spPr>
            <a:xfrm>
              <a:off x="830388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2" y="1"/>
                  </a:moveTo>
                  <a:cubicBezTo>
                    <a:pt x="1965" y="1"/>
                    <a:pt x="1949" y="1"/>
                    <a:pt x="1932" y="1"/>
                  </a:cubicBezTo>
                  <a:cubicBezTo>
                    <a:pt x="881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12"/>
            <p:cNvSpPr/>
            <p:nvPr/>
          </p:nvSpPr>
          <p:spPr>
            <a:xfrm>
              <a:off x="113844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2" y="1"/>
                  </a:moveTo>
                  <a:cubicBezTo>
                    <a:pt x="1936" y="1"/>
                    <a:pt x="1919" y="1"/>
                    <a:pt x="1903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2981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12"/>
            <p:cNvSpPr/>
            <p:nvPr/>
          </p:nvSpPr>
          <p:spPr>
            <a:xfrm>
              <a:off x="144465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4" y="1"/>
                  </a:moveTo>
                  <a:cubicBezTo>
                    <a:pt x="1938" y="1"/>
                    <a:pt x="1921" y="1"/>
                    <a:pt x="1904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12"/>
            <p:cNvSpPr/>
            <p:nvPr/>
          </p:nvSpPr>
          <p:spPr>
            <a:xfrm>
              <a:off x="830388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12"/>
            <p:cNvSpPr/>
            <p:nvPr/>
          </p:nvSpPr>
          <p:spPr>
            <a:xfrm>
              <a:off x="1138447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06" y="853"/>
                    <a:pt x="2954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12"/>
            <p:cNvSpPr/>
            <p:nvPr/>
          </p:nvSpPr>
          <p:spPr>
            <a:xfrm>
              <a:off x="1444657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4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54" y="1"/>
                    <a:pt x="1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12"/>
            <p:cNvSpPr/>
            <p:nvPr/>
          </p:nvSpPr>
          <p:spPr>
            <a:xfrm>
              <a:off x="1514662" y="5877648"/>
              <a:ext cx="96320" cy="187340"/>
            </a:xfrm>
            <a:custGeom>
              <a:avLst/>
              <a:gdLst/>
              <a:ahLst/>
              <a:cxnLst/>
              <a:rect l="l" t="t" r="r" b="b"/>
              <a:pathLst>
                <a:path w="1563" h="3040" extrusionOk="0">
                  <a:moveTo>
                    <a:pt x="768" y="1"/>
                  </a:moveTo>
                  <a:cubicBezTo>
                    <a:pt x="342" y="1"/>
                    <a:pt x="1" y="342"/>
                    <a:pt x="1" y="796"/>
                  </a:cubicBezTo>
                  <a:lnTo>
                    <a:pt x="1" y="3040"/>
                  </a:lnTo>
                  <a:lnTo>
                    <a:pt x="1563" y="3040"/>
                  </a:lnTo>
                  <a:lnTo>
                    <a:pt x="1563" y="796"/>
                  </a:lnTo>
                  <a:cubicBezTo>
                    <a:pt x="1563" y="342"/>
                    <a:pt x="1222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12"/>
            <p:cNvSpPr/>
            <p:nvPr/>
          </p:nvSpPr>
          <p:spPr>
            <a:xfrm>
              <a:off x="1101657" y="5877648"/>
              <a:ext cx="96320" cy="187340"/>
            </a:xfrm>
            <a:custGeom>
              <a:avLst/>
              <a:gdLst/>
              <a:ahLst/>
              <a:cxnLst/>
              <a:rect l="l" t="t" r="r" b="b"/>
              <a:pathLst>
                <a:path w="1563" h="3040" extrusionOk="0">
                  <a:moveTo>
                    <a:pt x="768" y="1"/>
                  </a:moveTo>
                  <a:cubicBezTo>
                    <a:pt x="342" y="1"/>
                    <a:pt x="1" y="342"/>
                    <a:pt x="1" y="796"/>
                  </a:cubicBezTo>
                  <a:lnTo>
                    <a:pt x="1" y="3040"/>
                  </a:lnTo>
                  <a:lnTo>
                    <a:pt x="1563" y="3040"/>
                  </a:lnTo>
                  <a:lnTo>
                    <a:pt x="1563" y="796"/>
                  </a:lnTo>
                  <a:cubicBezTo>
                    <a:pt x="1563" y="342"/>
                    <a:pt x="1194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12"/>
            <p:cNvSpPr/>
            <p:nvPr/>
          </p:nvSpPr>
          <p:spPr>
            <a:xfrm>
              <a:off x="686927" y="5877648"/>
              <a:ext cx="98045" cy="187340"/>
            </a:xfrm>
            <a:custGeom>
              <a:avLst/>
              <a:gdLst/>
              <a:ahLst/>
              <a:cxnLst/>
              <a:rect l="l" t="t" r="r" b="b"/>
              <a:pathLst>
                <a:path w="1591" h="3040" extrusionOk="0">
                  <a:moveTo>
                    <a:pt x="795" y="1"/>
                  </a:moveTo>
                  <a:cubicBezTo>
                    <a:pt x="369" y="1"/>
                    <a:pt x="0" y="342"/>
                    <a:pt x="0" y="796"/>
                  </a:cubicBezTo>
                  <a:lnTo>
                    <a:pt x="0" y="3040"/>
                  </a:lnTo>
                  <a:lnTo>
                    <a:pt x="1591" y="3040"/>
                  </a:lnTo>
                  <a:lnTo>
                    <a:pt x="1591" y="796"/>
                  </a:lnTo>
                  <a:cubicBezTo>
                    <a:pt x="1591" y="342"/>
                    <a:pt x="1221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12"/>
            <p:cNvSpPr/>
            <p:nvPr/>
          </p:nvSpPr>
          <p:spPr>
            <a:xfrm>
              <a:off x="-1259164" y="6274940"/>
              <a:ext cx="2024936" cy="481353"/>
            </a:xfrm>
            <a:custGeom>
              <a:avLst/>
              <a:gdLst/>
              <a:ahLst/>
              <a:cxnLst/>
              <a:rect l="l" t="t" r="r" b="b"/>
              <a:pathLst>
                <a:path w="32859" h="7811" extrusionOk="0">
                  <a:moveTo>
                    <a:pt x="1" y="0"/>
                  </a:moveTo>
                  <a:lnTo>
                    <a:pt x="1" y="7810"/>
                  </a:lnTo>
                  <a:lnTo>
                    <a:pt x="32858" y="7810"/>
                  </a:lnTo>
                  <a:lnTo>
                    <a:pt x="291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12"/>
            <p:cNvSpPr/>
            <p:nvPr/>
          </p:nvSpPr>
          <p:spPr>
            <a:xfrm>
              <a:off x="-1259164" y="6826231"/>
              <a:ext cx="2276921" cy="481291"/>
            </a:xfrm>
            <a:custGeom>
              <a:avLst/>
              <a:gdLst/>
              <a:ahLst/>
              <a:cxnLst/>
              <a:rect l="l" t="t" r="r" b="b"/>
              <a:pathLst>
                <a:path w="36948" h="7810" extrusionOk="0">
                  <a:moveTo>
                    <a:pt x="1" y="0"/>
                  </a:moveTo>
                  <a:lnTo>
                    <a:pt x="1" y="7810"/>
                  </a:lnTo>
                  <a:lnTo>
                    <a:pt x="36948" y="7810"/>
                  </a:lnTo>
                  <a:lnTo>
                    <a:pt x="33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12"/>
            <p:cNvSpPr/>
            <p:nvPr/>
          </p:nvSpPr>
          <p:spPr>
            <a:xfrm>
              <a:off x="-1292380" y="6204935"/>
              <a:ext cx="1832358" cy="70068"/>
            </a:xfrm>
            <a:custGeom>
              <a:avLst/>
              <a:gdLst/>
              <a:ahLst/>
              <a:cxnLst/>
              <a:rect l="l" t="t" r="r" b="b"/>
              <a:pathLst>
                <a:path w="29734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29734" y="1136"/>
                  </a:lnTo>
                  <a:lnTo>
                    <a:pt x="29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12"/>
            <p:cNvSpPr/>
            <p:nvPr/>
          </p:nvSpPr>
          <p:spPr>
            <a:xfrm>
              <a:off x="-1292380" y="6756226"/>
              <a:ext cx="2086130" cy="70068"/>
            </a:xfrm>
            <a:custGeom>
              <a:avLst/>
              <a:gdLst/>
              <a:ahLst/>
              <a:cxnLst/>
              <a:rect l="l" t="t" r="r" b="b"/>
              <a:pathLst>
                <a:path w="33852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33852" y="1136"/>
                  </a:lnTo>
                  <a:lnTo>
                    <a:pt x="33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12"/>
            <p:cNvSpPr/>
            <p:nvPr/>
          </p:nvSpPr>
          <p:spPr>
            <a:xfrm>
              <a:off x="-2520919" y="5172418"/>
              <a:ext cx="1274097" cy="481291"/>
            </a:xfrm>
            <a:custGeom>
              <a:avLst/>
              <a:gdLst/>
              <a:ahLst/>
              <a:cxnLst/>
              <a:rect l="l" t="t" r="r" b="b"/>
              <a:pathLst>
                <a:path w="20675" h="7810" extrusionOk="0">
                  <a:moveTo>
                    <a:pt x="0" y="0"/>
                  </a:moveTo>
                  <a:lnTo>
                    <a:pt x="0" y="7810"/>
                  </a:lnTo>
                  <a:lnTo>
                    <a:pt x="20674" y="7810"/>
                  </a:lnTo>
                  <a:lnTo>
                    <a:pt x="17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12"/>
            <p:cNvSpPr/>
            <p:nvPr/>
          </p:nvSpPr>
          <p:spPr>
            <a:xfrm>
              <a:off x="-2520919" y="5723648"/>
              <a:ext cx="1522630" cy="481353"/>
            </a:xfrm>
            <a:custGeom>
              <a:avLst/>
              <a:gdLst/>
              <a:ahLst/>
              <a:cxnLst/>
              <a:rect l="l" t="t" r="r" b="b"/>
              <a:pathLst>
                <a:path w="24708" h="7811" extrusionOk="0">
                  <a:moveTo>
                    <a:pt x="0" y="1"/>
                  </a:moveTo>
                  <a:lnTo>
                    <a:pt x="0" y="7810"/>
                  </a:lnTo>
                  <a:lnTo>
                    <a:pt x="24707" y="7810"/>
                  </a:lnTo>
                  <a:lnTo>
                    <a:pt x="210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12"/>
            <p:cNvSpPr/>
            <p:nvPr/>
          </p:nvSpPr>
          <p:spPr>
            <a:xfrm>
              <a:off x="-2520919" y="6274940"/>
              <a:ext cx="2021362" cy="481353"/>
            </a:xfrm>
            <a:custGeom>
              <a:avLst/>
              <a:gdLst/>
              <a:ahLst/>
              <a:cxnLst/>
              <a:rect l="l" t="t" r="r" b="b"/>
              <a:pathLst>
                <a:path w="32801" h="7811" extrusionOk="0">
                  <a:moveTo>
                    <a:pt x="0" y="0"/>
                  </a:moveTo>
                  <a:lnTo>
                    <a:pt x="0" y="7810"/>
                  </a:lnTo>
                  <a:lnTo>
                    <a:pt x="32801" y="7810"/>
                  </a:lnTo>
                  <a:lnTo>
                    <a:pt x="29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12"/>
            <p:cNvSpPr/>
            <p:nvPr/>
          </p:nvSpPr>
          <p:spPr>
            <a:xfrm>
              <a:off x="-2520919" y="6826231"/>
              <a:ext cx="2276921" cy="481291"/>
            </a:xfrm>
            <a:custGeom>
              <a:avLst/>
              <a:gdLst/>
              <a:ahLst/>
              <a:cxnLst/>
              <a:rect l="l" t="t" r="r" b="b"/>
              <a:pathLst>
                <a:path w="36948" h="7810" extrusionOk="0">
                  <a:moveTo>
                    <a:pt x="0" y="0"/>
                  </a:moveTo>
                  <a:lnTo>
                    <a:pt x="0" y="7810"/>
                  </a:lnTo>
                  <a:lnTo>
                    <a:pt x="36947" y="7810"/>
                  </a:lnTo>
                  <a:lnTo>
                    <a:pt x="33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12"/>
            <p:cNvSpPr/>
            <p:nvPr/>
          </p:nvSpPr>
          <p:spPr>
            <a:xfrm>
              <a:off x="-2554196" y="5102413"/>
              <a:ext cx="1081580" cy="70068"/>
            </a:xfrm>
            <a:custGeom>
              <a:avLst/>
              <a:gdLst/>
              <a:ahLst/>
              <a:cxnLst/>
              <a:rect l="l" t="t" r="r" b="b"/>
              <a:pathLst>
                <a:path w="17551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17551" y="1136"/>
                  </a:lnTo>
                  <a:lnTo>
                    <a:pt x="17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12"/>
            <p:cNvSpPr/>
            <p:nvPr/>
          </p:nvSpPr>
          <p:spPr>
            <a:xfrm>
              <a:off x="-2554196" y="5653643"/>
              <a:ext cx="1330114" cy="70068"/>
            </a:xfrm>
            <a:custGeom>
              <a:avLst/>
              <a:gdLst/>
              <a:ahLst/>
              <a:cxnLst/>
              <a:rect l="l" t="t" r="r" b="b"/>
              <a:pathLst>
                <a:path w="21584" h="1137" extrusionOk="0">
                  <a:moveTo>
                    <a:pt x="0" y="1"/>
                  </a:moveTo>
                  <a:lnTo>
                    <a:pt x="0" y="1137"/>
                  </a:lnTo>
                  <a:lnTo>
                    <a:pt x="21584" y="1137"/>
                  </a:lnTo>
                  <a:lnTo>
                    <a:pt x="215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12"/>
            <p:cNvSpPr/>
            <p:nvPr/>
          </p:nvSpPr>
          <p:spPr>
            <a:xfrm>
              <a:off x="-2554196" y="6204935"/>
              <a:ext cx="1832419" cy="70068"/>
            </a:xfrm>
            <a:custGeom>
              <a:avLst/>
              <a:gdLst/>
              <a:ahLst/>
              <a:cxnLst/>
              <a:rect l="l" t="t" r="r" b="b"/>
              <a:pathLst>
                <a:path w="29735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29734" y="1136"/>
                  </a:lnTo>
                  <a:lnTo>
                    <a:pt x="29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12"/>
            <p:cNvSpPr/>
            <p:nvPr/>
          </p:nvSpPr>
          <p:spPr>
            <a:xfrm>
              <a:off x="-2554196" y="6756226"/>
              <a:ext cx="2084404" cy="70068"/>
            </a:xfrm>
            <a:custGeom>
              <a:avLst/>
              <a:gdLst/>
              <a:ahLst/>
              <a:cxnLst/>
              <a:rect l="l" t="t" r="r" b="b"/>
              <a:pathLst>
                <a:path w="33824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33824" y="1136"/>
                  </a:lnTo>
                  <a:lnTo>
                    <a:pt x="33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12"/>
            <p:cNvSpPr/>
            <p:nvPr/>
          </p:nvSpPr>
          <p:spPr>
            <a:xfrm>
              <a:off x="-2415973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53" y="1"/>
                    <a:pt x="1" y="853"/>
                    <a:pt x="1" y="1904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4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12"/>
            <p:cNvSpPr/>
            <p:nvPr/>
          </p:nvSpPr>
          <p:spPr>
            <a:xfrm>
              <a:off x="-2111426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4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4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12"/>
            <p:cNvSpPr/>
            <p:nvPr/>
          </p:nvSpPr>
          <p:spPr>
            <a:xfrm>
              <a:off x="-1806941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4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4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12"/>
            <p:cNvSpPr/>
            <p:nvPr/>
          </p:nvSpPr>
          <p:spPr>
            <a:xfrm>
              <a:off x="-1502395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4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4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12"/>
            <p:cNvSpPr/>
            <p:nvPr/>
          </p:nvSpPr>
          <p:spPr>
            <a:xfrm>
              <a:off x="-2415973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12"/>
            <p:cNvSpPr/>
            <p:nvPr/>
          </p:nvSpPr>
          <p:spPr>
            <a:xfrm>
              <a:off x="-2111426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12"/>
            <p:cNvSpPr/>
            <p:nvPr/>
          </p:nvSpPr>
          <p:spPr>
            <a:xfrm>
              <a:off x="-1806941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12"/>
            <p:cNvSpPr/>
            <p:nvPr/>
          </p:nvSpPr>
          <p:spPr>
            <a:xfrm>
              <a:off x="-1502395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12"/>
            <p:cNvSpPr/>
            <p:nvPr/>
          </p:nvSpPr>
          <p:spPr>
            <a:xfrm>
              <a:off x="-1197910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12"/>
            <p:cNvSpPr/>
            <p:nvPr/>
          </p:nvSpPr>
          <p:spPr>
            <a:xfrm>
              <a:off x="-2415973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2" y="1"/>
                  </a:moveTo>
                  <a:cubicBezTo>
                    <a:pt x="1965" y="1"/>
                    <a:pt x="1949" y="1"/>
                    <a:pt x="1932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12"/>
            <p:cNvSpPr/>
            <p:nvPr/>
          </p:nvSpPr>
          <p:spPr>
            <a:xfrm>
              <a:off x="-211142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12"/>
            <p:cNvSpPr/>
            <p:nvPr/>
          </p:nvSpPr>
          <p:spPr>
            <a:xfrm>
              <a:off x="-1806941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5" y="1"/>
                    <a:pt x="1948" y="1"/>
                    <a:pt x="1932" y="1"/>
                  </a:cubicBezTo>
                  <a:cubicBezTo>
                    <a:pt x="881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12"/>
            <p:cNvSpPr/>
            <p:nvPr/>
          </p:nvSpPr>
          <p:spPr>
            <a:xfrm>
              <a:off x="-1502395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12"/>
            <p:cNvSpPr/>
            <p:nvPr/>
          </p:nvSpPr>
          <p:spPr>
            <a:xfrm>
              <a:off x="-119439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4" y="1"/>
                  </a:moveTo>
                  <a:cubicBezTo>
                    <a:pt x="1937" y="1"/>
                    <a:pt x="1920" y="1"/>
                    <a:pt x="1903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12"/>
            <p:cNvSpPr/>
            <p:nvPr/>
          </p:nvSpPr>
          <p:spPr>
            <a:xfrm>
              <a:off x="-888125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12"/>
            <p:cNvSpPr/>
            <p:nvPr/>
          </p:nvSpPr>
          <p:spPr>
            <a:xfrm>
              <a:off x="-15664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3" y="1"/>
                  </a:moveTo>
                  <a:cubicBezTo>
                    <a:pt x="1937" y="1"/>
                    <a:pt x="1920" y="1"/>
                    <a:pt x="1904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2982" y="1"/>
                    <a:pt x="1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12"/>
            <p:cNvSpPr/>
            <p:nvPr/>
          </p:nvSpPr>
          <p:spPr>
            <a:xfrm>
              <a:off x="14962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854" y="1"/>
                  </a:moveTo>
                  <a:cubicBezTo>
                    <a:pt x="826" y="1"/>
                    <a:pt x="1" y="870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54" y="1"/>
                  </a:cubicBezTo>
                  <a:cubicBezTo>
                    <a:pt x="1937" y="1"/>
                    <a:pt x="1920" y="1"/>
                    <a:pt x="1904" y="1"/>
                  </a:cubicBezTo>
                  <a:cubicBezTo>
                    <a:pt x="1887" y="1"/>
                    <a:pt x="1871" y="1"/>
                    <a:pt x="1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12"/>
            <p:cNvSpPr/>
            <p:nvPr/>
          </p:nvSpPr>
          <p:spPr>
            <a:xfrm>
              <a:off x="455898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881" y="1"/>
                  </a:moveTo>
                  <a:cubicBezTo>
                    <a:pt x="826" y="1"/>
                    <a:pt x="1" y="870"/>
                    <a:pt x="1" y="1904"/>
                  </a:cubicBezTo>
                  <a:lnTo>
                    <a:pt x="1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ubicBezTo>
                    <a:pt x="1965" y="1"/>
                    <a:pt x="1948" y="1"/>
                    <a:pt x="1932" y="1"/>
                  </a:cubicBezTo>
                  <a:cubicBezTo>
                    <a:pt x="1915" y="1"/>
                    <a:pt x="1898" y="1"/>
                    <a:pt x="1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12"/>
            <p:cNvSpPr/>
            <p:nvPr/>
          </p:nvSpPr>
          <p:spPr>
            <a:xfrm>
              <a:off x="-373625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2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12"/>
            <p:cNvSpPr/>
            <p:nvPr/>
          </p:nvSpPr>
          <p:spPr>
            <a:xfrm>
              <a:off x="-67353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12"/>
            <p:cNvSpPr/>
            <p:nvPr/>
          </p:nvSpPr>
          <p:spPr>
            <a:xfrm>
              <a:off x="238919" y="6402687"/>
              <a:ext cx="236270" cy="353604"/>
            </a:xfrm>
            <a:custGeom>
              <a:avLst/>
              <a:gdLst/>
              <a:ahLst/>
              <a:cxnLst/>
              <a:rect l="l" t="t" r="r" b="b"/>
              <a:pathLst>
                <a:path w="3834" h="5738" extrusionOk="0">
                  <a:moveTo>
                    <a:pt x="1931" y="1"/>
                  </a:moveTo>
                  <a:cubicBezTo>
                    <a:pt x="880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12"/>
            <p:cNvSpPr/>
            <p:nvPr/>
          </p:nvSpPr>
          <p:spPr>
            <a:xfrm>
              <a:off x="-2323167" y="5286177"/>
              <a:ext cx="50779" cy="105071"/>
            </a:xfrm>
            <a:custGeom>
              <a:avLst/>
              <a:gdLst/>
              <a:ahLst/>
              <a:cxnLst/>
              <a:rect l="l" t="t" r="r" b="b"/>
              <a:pathLst>
                <a:path w="824" h="1705" extrusionOk="0">
                  <a:moveTo>
                    <a:pt x="0" y="0"/>
                  </a:moveTo>
                  <a:lnTo>
                    <a:pt x="0" y="1704"/>
                  </a:lnTo>
                  <a:lnTo>
                    <a:pt x="824" y="170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12"/>
            <p:cNvSpPr/>
            <p:nvPr/>
          </p:nvSpPr>
          <p:spPr>
            <a:xfrm>
              <a:off x="-2018682" y="5286177"/>
              <a:ext cx="50841" cy="105071"/>
            </a:xfrm>
            <a:custGeom>
              <a:avLst/>
              <a:gdLst/>
              <a:ahLst/>
              <a:cxnLst/>
              <a:rect l="l" t="t" r="r" b="b"/>
              <a:pathLst>
                <a:path w="825" h="1705" extrusionOk="0">
                  <a:moveTo>
                    <a:pt x="1" y="0"/>
                  </a:moveTo>
                  <a:lnTo>
                    <a:pt x="1" y="1704"/>
                  </a:lnTo>
                  <a:lnTo>
                    <a:pt x="824" y="170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12"/>
            <p:cNvSpPr/>
            <p:nvPr/>
          </p:nvSpPr>
          <p:spPr>
            <a:xfrm>
              <a:off x="-1714197" y="5286177"/>
              <a:ext cx="52566" cy="105071"/>
            </a:xfrm>
            <a:custGeom>
              <a:avLst/>
              <a:gdLst/>
              <a:ahLst/>
              <a:cxnLst/>
              <a:rect l="l" t="t" r="r" b="b"/>
              <a:pathLst>
                <a:path w="853" h="1705" extrusionOk="0">
                  <a:moveTo>
                    <a:pt x="1" y="0"/>
                  </a:moveTo>
                  <a:lnTo>
                    <a:pt x="1" y="1704"/>
                  </a:lnTo>
                  <a:lnTo>
                    <a:pt x="853" y="1704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12"/>
            <p:cNvSpPr/>
            <p:nvPr/>
          </p:nvSpPr>
          <p:spPr>
            <a:xfrm>
              <a:off x="793660" y="6756226"/>
              <a:ext cx="1011636" cy="70068"/>
            </a:xfrm>
            <a:custGeom>
              <a:avLst/>
              <a:gdLst/>
              <a:ahLst/>
              <a:cxnLst/>
              <a:rect l="l" t="t" r="r" b="b"/>
              <a:pathLst>
                <a:path w="16416" h="1137" extrusionOk="0">
                  <a:moveTo>
                    <a:pt x="1" y="0"/>
                  </a:moveTo>
                  <a:lnTo>
                    <a:pt x="1" y="1136"/>
                  </a:lnTo>
                  <a:lnTo>
                    <a:pt x="16415" y="1136"/>
                  </a:lnTo>
                  <a:lnTo>
                    <a:pt x="164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12"/>
            <p:cNvSpPr/>
            <p:nvPr/>
          </p:nvSpPr>
          <p:spPr>
            <a:xfrm>
              <a:off x="539891" y="6204935"/>
              <a:ext cx="1265408" cy="70068"/>
            </a:xfrm>
            <a:custGeom>
              <a:avLst/>
              <a:gdLst/>
              <a:ahLst/>
              <a:cxnLst/>
              <a:rect l="l" t="t" r="r" b="b"/>
              <a:pathLst>
                <a:path w="20534" h="1137" extrusionOk="0">
                  <a:moveTo>
                    <a:pt x="1" y="0"/>
                  </a:moveTo>
                  <a:lnTo>
                    <a:pt x="1" y="1136"/>
                  </a:lnTo>
                  <a:lnTo>
                    <a:pt x="20533" y="1136"/>
                  </a:lnTo>
                  <a:lnTo>
                    <a:pt x="205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35" name="Google Shape;4835;p112"/>
            <p:cNvGrpSpPr/>
            <p:nvPr/>
          </p:nvGrpSpPr>
          <p:grpSpPr>
            <a:xfrm>
              <a:off x="-2520919" y="5172418"/>
              <a:ext cx="4326207" cy="1680127"/>
              <a:chOff x="-3795874" y="4446843"/>
              <a:chExt cx="5966359" cy="2317097"/>
            </a:xfrm>
          </p:grpSpPr>
          <p:sp>
            <p:nvSpPr>
              <p:cNvPr id="4836" name="Google Shape;4836;p112"/>
              <p:cNvSpPr/>
              <p:nvPr/>
            </p:nvSpPr>
            <p:spPr>
              <a:xfrm>
                <a:off x="237104" y="5967352"/>
                <a:ext cx="1933381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2749" h="427" extrusionOk="0">
                    <a:moveTo>
                      <a:pt x="1" y="0"/>
                    </a:moveTo>
                    <a:lnTo>
                      <a:pt x="1" y="426"/>
                    </a:lnTo>
                    <a:lnTo>
                      <a:pt x="22748" y="426"/>
                    </a:lnTo>
                    <a:lnTo>
                      <a:pt x="227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112"/>
              <p:cNvSpPr/>
              <p:nvPr/>
            </p:nvSpPr>
            <p:spPr>
              <a:xfrm>
                <a:off x="237104" y="6727650"/>
                <a:ext cx="1933381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2749" h="427" extrusionOk="0">
                    <a:moveTo>
                      <a:pt x="1" y="0"/>
                    </a:moveTo>
                    <a:lnTo>
                      <a:pt x="1" y="426"/>
                    </a:lnTo>
                    <a:lnTo>
                      <a:pt x="22748" y="426"/>
                    </a:lnTo>
                    <a:lnTo>
                      <a:pt x="227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112"/>
              <p:cNvSpPr/>
              <p:nvPr/>
            </p:nvSpPr>
            <p:spPr>
              <a:xfrm>
                <a:off x="-3795874" y="4446843"/>
                <a:ext cx="146263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7210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17210" y="426"/>
                    </a:lnTo>
                    <a:lnTo>
                      <a:pt x="170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112"/>
              <p:cNvSpPr/>
              <p:nvPr/>
            </p:nvSpPr>
            <p:spPr>
              <a:xfrm>
                <a:off x="-3795874" y="5207055"/>
                <a:ext cx="180538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427" extrusionOk="0">
                    <a:moveTo>
                      <a:pt x="0" y="1"/>
                    </a:moveTo>
                    <a:lnTo>
                      <a:pt x="0" y="427"/>
                    </a:lnTo>
                    <a:lnTo>
                      <a:pt x="21242" y="427"/>
                    </a:lnTo>
                    <a:lnTo>
                      <a:pt x="210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112"/>
              <p:cNvSpPr/>
              <p:nvPr/>
            </p:nvSpPr>
            <p:spPr>
              <a:xfrm>
                <a:off x="-3795874" y="5967352"/>
                <a:ext cx="423824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49869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49869" y="426"/>
                    </a:lnTo>
                    <a:lnTo>
                      <a:pt x="496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112"/>
              <p:cNvSpPr/>
              <p:nvPr/>
            </p:nvSpPr>
            <p:spPr>
              <a:xfrm>
                <a:off x="-3795874" y="6727650"/>
                <a:ext cx="4588220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53987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53986" y="426"/>
                    </a:lnTo>
                    <a:lnTo>
                      <a:pt x="537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112"/>
              <p:cNvSpPr/>
              <p:nvPr/>
            </p:nvSpPr>
            <p:spPr>
              <a:xfrm>
                <a:off x="-3795874" y="4958467"/>
                <a:ext cx="1701620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427" extrusionOk="0">
                    <a:moveTo>
                      <a:pt x="0" y="1"/>
                    </a:moveTo>
                    <a:lnTo>
                      <a:pt x="0" y="427"/>
                    </a:lnTo>
                    <a:lnTo>
                      <a:pt x="20021" y="427"/>
                    </a:lnTo>
                    <a:lnTo>
                      <a:pt x="19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112"/>
              <p:cNvSpPr/>
              <p:nvPr/>
            </p:nvSpPr>
            <p:spPr>
              <a:xfrm>
                <a:off x="-3737998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112"/>
              <p:cNvSpPr/>
              <p:nvPr/>
            </p:nvSpPr>
            <p:spPr>
              <a:xfrm>
                <a:off x="-3651141" y="4994672"/>
                <a:ext cx="3153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112"/>
              <p:cNvSpPr/>
              <p:nvPr/>
            </p:nvSpPr>
            <p:spPr>
              <a:xfrm>
                <a:off x="-3564199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112"/>
              <p:cNvSpPr/>
              <p:nvPr/>
            </p:nvSpPr>
            <p:spPr>
              <a:xfrm>
                <a:off x="-3477342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112"/>
              <p:cNvSpPr/>
              <p:nvPr/>
            </p:nvSpPr>
            <p:spPr>
              <a:xfrm>
                <a:off x="-3392865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112"/>
              <p:cNvSpPr/>
              <p:nvPr/>
            </p:nvSpPr>
            <p:spPr>
              <a:xfrm>
                <a:off x="-3305923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112"/>
              <p:cNvSpPr/>
              <p:nvPr/>
            </p:nvSpPr>
            <p:spPr>
              <a:xfrm>
                <a:off x="-3219067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112"/>
              <p:cNvSpPr/>
              <p:nvPr/>
            </p:nvSpPr>
            <p:spPr>
              <a:xfrm>
                <a:off x="-3132210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112"/>
              <p:cNvSpPr/>
              <p:nvPr/>
            </p:nvSpPr>
            <p:spPr>
              <a:xfrm>
                <a:off x="-3047733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112"/>
              <p:cNvSpPr/>
              <p:nvPr/>
            </p:nvSpPr>
            <p:spPr>
              <a:xfrm>
                <a:off x="-2960791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112"/>
              <p:cNvSpPr/>
              <p:nvPr/>
            </p:nvSpPr>
            <p:spPr>
              <a:xfrm>
                <a:off x="-2873934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112"/>
              <p:cNvSpPr/>
              <p:nvPr/>
            </p:nvSpPr>
            <p:spPr>
              <a:xfrm>
                <a:off x="-2787077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112"/>
              <p:cNvSpPr/>
              <p:nvPr/>
            </p:nvSpPr>
            <p:spPr>
              <a:xfrm>
                <a:off x="-2702600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112"/>
              <p:cNvSpPr/>
              <p:nvPr/>
            </p:nvSpPr>
            <p:spPr>
              <a:xfrm>
                <a:off x="-2615658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112"/>
              <p:cNvSpPr/>
              <p:nvPr/>
            </p:nvSpPr>
            <p:spPr>
              <a:xfrm>
                <a:off x="-2528801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112"/>
              <p:cNvSpPr/>
              <p:nvPr/>
            </p:nvSpPr>
            <p:spPr>
              <a:xfrm>
                <a:off x="-2444324" y="4994672"/>
                <a:ext cx="3382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112"/>
              <p:cNvSpPr/>
              <p:nvPr/>
            </p:nvSpPr>
            <p:spPr>
              <a:xfrm>
                <a:off x="-2357467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112"/>
              <p:cNvSpPr/>
              <p:nvPr/>
            </p:nvSpPr>
            <p:spPr>
              <a:xfrm>
                <a:off x="-2270526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112"/>
              <p:cNvSpPr/>
              <p:nvPr/>
            </p:nvSpPr>
            <p:spPr>
              <a:xfrm>
                <a:off x="-2183669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62" name="Google Shape;4862;p112"/>
          <p:cNvSpPr/>
          <p:nvPr/>
        </p:nvSpPr>
        <p:spPr>
          <a:xfrm>
            <a:off x="714311" y="682152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3" name="Google Shape;4863;p112"/>
          <p:cNvSpPr/>
          <p:nvPr/>
        </p:nvSpPr>
        <p:spPr>
          <a:xfrm>
            <a:off x="2256108" y="1146047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F24B4-DEA6-4EA5-B711-81E92AC784DA}"/>
              </a:ext>
            </a:extLst>
          </p:cNvPr>
          <p:cNvSpPr/>
          <p:nvPr/>
        </p:nvSpPr>
        <p:spPr>
          <a:xfrm>
            <a:off x="4752870" y="3396343"/>
            <a:ext cx="3786335" cy="9290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74"/>
          <p:cNvSpPr/>
          <p:nvPr/>
        </p:nvSpPr>
        <p:spPr>
          <a:xfrm>
            <a:off x="6573411" y="784936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74"/>
          <p:cNvSpPr/>
          <p:nvPr/>
        </p:nvSpPr>
        <p:spPr>
          <a:xfrm>
            <a:off x="8049329" y="1685373"/>
            <a:ext cx="760745" cy="188202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74"/>
          <p:cNvSpPr/>
          <p:nvPr/>
        </p:nvSpPr>
        <p:spPr>
          <a:xfrm>
            <a:off x="4313831" y="86510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1" name="Google Shape;2031;p74"/>
          <p:cNvGrpSpPr/>
          <p:nvPr/>
        </p:nvGrpSpPr>
        <p:grpSpPr>
          <a:xfrm>
            <a:off x="5547499" y="4184609"/>
            <a:ext cx="116139" cy="429024"/>
            <a:chOff x="8680417" y="4184609"/>
            <a:chExt cx="116139" cy="429024"/>
          </a:xfrm>
        </p:grpSpPr>
        <p:sp>
          <p:nvSpPr>
            <p:cNvPr id="2032" name="Google Shape;2032;p74"/>
            <p:cNvSpPr/>
            <p:nvPr/>
          </p:nvSpPr>
          <p:spPr>
            <a:xfrm>
              <a:off x="8730551" y="4506717"/>
              <a:ext cx="15194" cy="106916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4"/>
            <p:cNvSpPr/>
            <p:nvPr/>
          </p:nvSpPr>
          <p:spPr>
            <a:xfrm>
              <a:off x="8680417" y="4184609"/>
              <a:ext cx="116139" cy="339311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74"/>
          <p:cNvGrpSpPr/>
          <p:nvPr/>
        </p:nvGrpSpPr>
        <p:grpSpPr>
          <a:xfrm>
            <a:off x="6486315" y="3969344"/>
            <a:ext cx="383341" cy="644291"/>
            <a:chOff x="3514040" y="3969344"/>
            <a:chExt cx="383341" cy="644291"/>
          </a:xfrm>
        </p:grpSpPr>
        <p:grpSp>
          <p:nvGrpSpPr>
            <p:cNvPr id="2035" name="Google Shape;2035;p74"/>
            <p:cNvGrpSpPr/>
            <p:nvPr/>
          </p:nvGrpSpPr>
          <p:grpSpPr>
            <a:xfrm>
              <a:off x="3781242" y="4184609"/>
              <a:ext cx="116139" cy="429024"/>
              <a:chOff x="8680417" y="4184609"/>
              <a:chExt cx="116139" cy="429024"/>
            </a:xfrm>
          </p:grpSpPr>
          <p:sp>
            <p:nvSpPr>
              <p:cNvPr id="2036" name="Google Shape;2036;p74"/>
              <p:cNvSpPr/>
              <p:nvPr/>
            </p:nvSpPr>
            <p:spPr>
              <a:xfrm>
                <a:off x="8730551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74"/>
              <p:cNvSpPr/>
              <p:nvPr/>
            </p:nvSpPr>
            <p:spPr>
              <a:xfrm>
                <a:off x="8680417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8" name="Google Shape;2038;p74"/>
            <p:cNvGrpSpPr/>
            <p:nvPr/>
          </p:nvGrpSpPr>
          <p:grpSpPr>
            <a:xfrm>
              <a:off x="3514040" y="3969344"/>
              <a:ext cx="174871" cy="644291"/>
              <a:chOff x="2298677" y="3969344"/>
              <a:chExt cx="174871" cy="644291"/>
            </a:xfrm>
          </p:grpSpPr>
          <p:sp>
            <p:nvSpPr>
              <p:cNvPr id="2039" name="Google Shape;2039;p74"/>
              <p:cNvSpPr/>
              <p:nvPr/>
            </p:nvSpPr>
            <p:spPr>
              <a:xfrm>
                <a:off x="2374552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74"/>
              <p:cNvSpPr/>
              <p:nvPr/>
            </p:nvSpPr>
            <p:spPr>
              <a:xfrm>
                <a:off x="2298677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41" name="Google Shape;2041;p74"/>
          <p:cNvSpPr/>
          <p:nvPr/>
        </p:nvSpPr>
        <p:spPr>
          <a:xfrm>
            <a:off x="7988186" y="381002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2" name="Google Shape;2042;p74"/>
          <p:cNvGrpSpPr/>
          <p:nvPr/>
        </p:nvGrpSpPr>
        <p:grpSpPr>
          <a:xfrm>
            <a:off x="2878029" y="4184609"/>
            <a:ext cx="419439" cy="429024"/>
            <a:chOff x="3030429" y="4184609"/>
            <a:chExt cx="419439" cy="429024"/>
          </a:xfrm>
        </p:grpSpPr>
        <p:grpSp>
          <p:nvGrpSpPr>
            <p:cNvPr id="2043" name="Google Shape;2043;p74"/>
            <p:cNvGrpSpPr/>
            <p:nvPr/>
          </p:nvGrpSpPr>
          <p:grpSpPr>
            <a:xfrm>
              <a:off x="3333729" y="4184609"/>
              <a:ext cx="116139" cy="429024"/>
              <a:chOff x="8680417" y="4184609"/>
              <a:chExt cx="116139" cy="429024"/>
            </a:xfrm>
          </p:grpSpPr>
          <p:sp>
            <p:nvSpPr>
              <p:cNvPr id="2044" name="Google Shape;2044;p74"/>
              <p:cNvSpPr/>
              <p:nvPr/>
            </p:nvSpPr>
            <p:spPr>
              <a:xfrm>
                <a:off x="8730551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74"/>
              <p:cNvSpPr/>
              <p:nvPr/>
            </p:nvSpPr>
            <p:spPr>
              <a:xfrm>
                <a:off x="8680417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6" name="Google Shape;2046;p74"/>
            <p:cNvGrpSpPr/>
            <p:nvPr/>
          </p:nvGrpSpPr>
          <p:grpSpPr>
            <a:xfrm>
              <a:off x="3030429" y="4184609"/>
              <a:ext cx="116139" cy="429024"/>
              <a:chOff x="8680417" y="4184609"/>
              <a:chExt cx="116139" cy="429024"/>
            </a:xfrm>
          </p:grpSpPr>
          <p:sp>
            <p:nvSpPr>
              <p:cNvPr id="2047" name="Google Shape;2047;p74"/>
              <p:cNvSpPr/>
              <p:nvPr/>
            </p:nvSpPr>
            <p:spPr>
              <a:xfrm>
                <a:off x="8730551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74"/>
              <p:cNvSpPr/>
              <p:nvPr/>
            </p:nvSpPr>
            <p:spPr>
              <a:xfrm>
                <a:off x="8680417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9" name="Google Shape;2049;p74"/>
          <p:cNvGrpSpPr/>
          <p:nvPr/>
        </p:nvGrpSpPr>
        <p:grpSpPr>
          <a:xfrm>
            <a:off x="7174001" y="3116142"/>
            <a:ext cx="1637669" cy="1497487"/>
            <a:chOff x="2752407" y="-808954"/>
            <a:chExt cx="6131297" cy="5606466"/>
          </a:xfrm>
        </p:grpSpPr>
        <p:sp>
          <p:nvSpPr>
            <p:cNvPr id="2050" name="Google Shape;2050;p74"/>
            <p:cNvSpPr/>
            <p:nvPr/>
          </p:nvSpPr>
          <p:spPr>
            <a:xfrm>
              <a:off x="8223185" y="3145271"/>
              <a:ext cx="235514" cy="83426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0D7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4"/>
            <p:cNvSpPr/>
            <p:nvPr/>
          </p:nvSpPr>
          <p:spPr>
            <a:xfrm>
              <a:off x="3623990" y="3183294"/>
              <a:ext cx="206897" cy="272222"/>
            </a:xfrm>
            <a:custGeom>
              <a:avLst/>
              <a:gdLst/>
              <a:ahLst/>
              <a:cxnLst/>
              <a:rect l="l" t="t" r="r" b="b"/>
              <a:pathLst>
                <a:path w="2046" h="2692" extrusionOk="0">
                  <a:moveTo>
                    <a:pt x="1023" y="1"/>
                  </a:moveTo>
                  <a:cubicBezTo>
                    <a:pt x="512" y="1"/>
                    <a:pt x="0" y="349"/>
                    <a:pt x="43" y="1045"/>
                  </a:cubicBezTo>
                  <a:lnTo>
                    <a:pt x="43" y="2692"/>
                  </a:lnTo>
                  <a:lnTo>
                    <a:pt x="2002" y="2692"/>
                  </a:lnTo>
                  <a:lnTo>
                    <a:pt x="2002" y="1045"/>
                  </a:lnTo>
                  <a:cubicBezTo>
                    <a:pt x="2045" y="349"/>
                    <a:pt x="1534" y="1"/>
                    <a:pt x="1023" y="1"/>
                  </a:cubicBezTo>
                  <a:close/>
                </a:path>
              </a:pathLst>
            </a:custGeom>
            <a:solidFill>
              <a:srgbClr val="523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4"/>
            <p:cNvSpPr/>
            <p:nvPr/>
          </p:nvSpPr>
          <p:spPr>
            <a:xfrm>
              <a:off x="3985809" y="3181170"/>
              <a:ext cx="208312" cy="274345"/>
            </a:xfrm>
            <a:custGeom>
              <a:avLst/>
              <a:gdLst/>
              <a:ahLst/>
              <a:cxnLst/>
              <a:rect l="l" t="t" r="r" b="b"/>
              <a:pathLst>
                <a:path w="2060" h="2713" extrusionOk="0">
                  <a:moveTo>
                    <a:pt x="1027" y="1"/>
                  </a:moveTo>
                  <a:cubicBezTo>
                    <a:pt x="512" y="1"/>
                    <a:pt x="1" y="356"/>
                    <a:pt x="72" y="1066"/>
                  </a:cubicBezTo>
                  <a:lnTo>
                    <a:pt x="72" y="2713"/>
                  </a:lnTo>
                  <a:lnTo>
                    <a:pt x="2003" y="2713"/>
                  </a:lnTo>
                  <a:lnTo>
                    <a:pt x="2003" y="1066"/>
                  </a:lnTo>
                  <a:cubicBezTo>
                    <a:pt x="2060" y="356"/>
                    <a:pt x="1541" y="1"/>
                    <a:pt x="1027" y="1"/>
                  </a:cubicBezTo>
                  <a:close/>
                </a:path>
              </a:pathLst>
            </a:custGeom>
            <a:solidFill>
              <a:srgbClr val="523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4"/>
            <p:cNvSpPr/>
            <p:nvPr/>
          </p:nvSpPr>
          <p:spPr>
            <a:xfrm>
              <a:off x="4712381" y="3183294"/>
              <a:ext cx="203964" cy="272222"/>
            </a:xfrm>
            <a:custGeom>
              <a:avLst/>
              <a:gdLst/>
              <a:ahLst/>
              <a:cxnLst/>
              <a:rect l="l" t="t" r="r" b="b"/>
              <a:pathLst>
                <a:path w="2017" h="2692" extrusionOk="0">
                  <a:moveTo>
                    <a:pt x="1009" y="1"/>
                  </a:moveTo>
                  <a:cubicBezTo>
                    <a:pt x="505" y="1"/>
                    <a:pt x="1" y="349"/>
                    <a:pt x="43" y="1045"/>
                  </a:cubicBezTo>
                  <a:lnTo>
                    <a:pt x="43" y="2692"/>
                  </a:lnTo>
                  <a:lnTo>
                    <a:pt x="1974" y="2692"/>
                  </a:lnTo>
                  <a:lnTo>
                    <a:pt x="1974" y="1045"/>
                  </a:lnTo>
                  <a:cubicBezTo>
                    <a:pt x="2017" y="349"/>
                    <a:pt x="1513" y="1"/>
                    <a:pt x="1009" y="1"/>
                  </a:cubicBezTo>
                  <a:close/>
                </a:path>
              </a:pathLst>
            </a:custGeom>
            <a:solidFill>
              <a:srgbClr val="215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4"/>
            <p:cNvSpPr/>
            <p:nvPr/>
          </p:nvSpPr>
          <p:spPr>
            <a:xfrm>
              <a:off x="4712381" y="2657756"/>
              <a:ext cx="203964" cy="272222"/>
            </a:xfrm>
            <a:custGeom>
              <a:avLst/>
              <a:gdLst/>
              <a:ahLst/>
              <a:cxnLst/>
              <a:rect l="l" t="t" r="r" b="b"/>
              <a:pathLst>
                <a:path w="2017" h="2692" extrusionOk="0">
                  <a:moveTo>
                    <a:pt x="1009" y="1"/>
                  </a:moveTo>
                  <a:cubicBezTo>
                    <a:pt x="505" y="1"/>
                    <a:pt x="1" y="349"/>
                    <a:pt x="43" y="1045"/>
                  </a:cubicBezTo>
                  <a:lnTo>
                    <a:pt x="43" y="2692"/>
                  </a:lnTo>
                  <a:lnTo>
                    <a:pt x="1974" y="2692"/>
                  </a:lnTo>
                  <a:lnTo>
                    <a:pt x="1974" y="1045"/>
                  </a:lnTo>
                  <a:cubicBezTo>
                    <a:pt x="2017" y="349"/>
                    <a:pt x="1513" y="1"/>
                    <a:pt x="1009" y="1"/>
                  </a:cubicBezTo>
                  <a:close/>
                </a:path>
              </a:pathLst>
            </a:custGeom>
            <a:solidFill>
              <a:srgbClr val="215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4"/>
            <p:cNvSpPr/>
            <p:nvPr/>
          </p:nvSpPr>
          <p:spPr>
            <a:xfrm>
              <a:off x="5797941" y="2657756"/>
              <a:ext cx="206897" cy="272222"/>
            </a:xfrm>
            <a:custGeom>
              <a:avLst/>
              <a:gdLst/>
              <a:ahLst/>
              <a:cxnLst/>
              <a:rect l="l" t="t" r="r" b="b"/>
              <a:pathLst>
                <a:path w="2046" h="2692" extrusionOk="0">
                  <a:moveTo>
                    <a:pt x="1023" y="1"/>
                  </a:moveTo>
                  <a:cubicBezTo>
                    <a:pt x="512" y="1"/>
                    <a:pt x="0" y="349"/>
                    <a:pt x="43" y="1045"/>
                  </a:cubicBezTo>
                  <a:lnTo>
                    <a:pt x="43" y="2692"/>
                  </a:lnTo>
                  <a:lnTo>
                    <a:pt x="2002" y="2692"/>
                  </a:lnTo>
                  <a:lnTo>
                    <a:pt x="2002" y="1045"/>
                  </a:lnTo>
                  <a:cubicBezTo>
                    <a:pt x="2045" y="349"/>
                    <a:pt x="1534" y="1"/>
                    <a:pt x="1023" y="1"/>
                  </a:cubicBezTo>
                  <a:close/>
                </a:path>
              </a:pathLst>
            </a:custGeom>
            <a:solidFill>
              <a:srgbClr val="215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4"/>
            <p:cNvSpPr/>
            <p:nvPr/>
          </p:nvSpPr>
          <p:spPr>
            <a:xfrm>
              <a:off x="5583964" y="991446"/>
              <a:ext cx="913338" cy="473961"/>
            </a:xfrm>
            <a:custGeom>
              <a:avLst/>
              <a:gdLst/>
              <a:ahLst/>
              <a:cxnLst/>
              <a:rect l="l" t="t" r="r" b="b"/>
              <a:pathLst>
                <a:path w="9032" h="4687" extrusionOk="0">
                  <a:moveTo>
                    <a:pt x="7839" y="0"/>
                  </a:moveTo>
                  <a:lnTo>
                    <a:pt x="1" y="3806"/>
                  </a:lnTo>
                  <a:lnTo>
                    <a:pt x="483" y="4686"/>
                  </a:lnTo>
                  <a:cubicBezTo>
                    <a:pt x="4658" y="4345"/>
                    <a:pt x="9031" y="1449"/>
                    <a:pt x="9031" y="1449"/>
                  </a:cubicBezTo>
                  <a:lnTo>
                    <a:pt x="7839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4"/>
            <p:cNvSpPr/>
            <p:nvPr/>
          </p:nvSpPr>
          <p:spPr>
            <a:xfrm>
              <a:off x="6416817" y="262751"/>
              <a:ext cx="666296" cy="829306"/>
            </a:xfrm>
            <a:custGeom>
              <a:avLst/>
              <a:gdLst/>
              <a:ahLst/>
              <a:cxnLst/>
              <a:rect l="l" t="t" r="r" b="b"/>
              <a:pathLst>
                <a:path w="6589" h="8201" extrusionOk="0">
                  <a:moveTo>
                    <a:pt x="5185" y="0"/>
                  </a:moveTo>
                  <a:cubicBezTo>
                    <a:pt x="4785" y="0"/>
                    <a:pt x="4383" y="185"/>
                    <a:pt x="4118" y="561"/>
                  </a:cubicBezTo>
                  <a:lnTo>
                    <a:pt x="0" y="6326"/>
                  </a:lnTo>
                  <a:lnTo>
                    <a:pt x="1420" y="8200"/>
                  </a:lnTo>
                  <a:lnTo>
                    <a:pt x="6191" y="2123"/>
                  </a:lnTo>
                  <a:cubicBezTo>
                    <a:pt x="6560" y="1669"/>
                    <a:pt x="6589" y="1044"/>
                    <a:pt x="6276" y="590"/>
                  </a:cubicBezTo>
                  <a:cubicBezTo>
                    <a:pt x="6016" y="199"/>
                    <a:pt x="5601" y="0"/>
                    <a:pt x="5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4"/>
            <p:cNvSpPr/>
            <p:nvPr/>
          </p:nvSpPr>
          <p:spPr>
            <a:xfrm>
              <a:off x="6310536" y="887693"/>
              <a:ext cx="295884" cy="316311"/>
            </a:xfrm>
            <a:custGeom>
              <a:avLst/>
              <a:gdLst/>
              <a:ahLst/>
              <a:cxnLst/>
              <a:rect l="l" t="t" r="r" b="b"/>
              <a:pathLst>
                <a:path w="2926" h="3128" extrusionOk="0">
                  <a:moveTo>
                    <a:pt x="927" y="0"/>
                  </a:moveTo>
                  <a:cubicBezTo>
                    <a:pt x="855" y="0"/>
                    <a:pt x="785" y="28"/>
                    <a:pt x="739" y="89"/>
                  </a:cubicBezTo>
                  <a:lnTo>
                    <a:pt x="86" y="970"/>
                  </a:lnTo>
                  <a:cubicBezTo>
                    <a:pt x="1" y="1055"/>
                    <a:pt x="1" y="1197"/>
                    <a:pt x="86" y="1282"/>
                  </a:cubicBezTo>
                  <a:lnTo>
                    <a:pt x="1591" y="3043"/>
                  </a:lnTo>
                  <a:cubicBezTo>
                    <a:pt x="1633" y="3100"/>
                    <a:pt x="1697" y="3128"/>
                    <a:pt x="1761" y="3128"/>
                  </a:cubicBezTo>
                  <a:cubicBezTo>
                    <a:pt x="1825" y="3128"/>
                    <a:pt x="1889" y="3100"/>
                    <a:pt x="1932" y="3043"/>
                  </a:cubicBezTo>
                  <a:lnTo>
                    <a:pt x="2812" y="2162"/>
                  </a:lnTo>
                  <a:cubicBezTo>
                    <a:pt x="2926" y="2049"/>
                    <a:pt x="2926" y="1907"/>
                    <a:pt x="2812" y="1793"/>
                  </a:cubicBezTo>
                  <a:lnTo>
                    <a:pt x="1108" y="61"/>
                  </a:lnTo>
                  <a:cubicBezTo>
                    <a:pt x="1055" y="21"/>
                    <a:pt x="990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4"/>
            <p:cNvSpPr/>
            <p:nvPr/>
          </p:nvSpPr>
          <p:spPr>
            <a:xfrm>
              <a:off x="5184830" y="1258512"/>
              <a:ext cx="468197" cy="250885"/>
            </a:xfrm>
            <a:custGeom>
              <a:avLst/>
              <a:gdLst/>
              <a:ahLst/>
              <a:cxnLst/>
              <a:rect l="l" t="t" r="r" b="b"/>
              <a:pathLst>
                <a:path w="4630" h="2481" extrusionOk="0">
                  <a:moveTo>
                    <a:pt x="1159" y="1"/>
                  </a:moveTo>
                  <a:cubicBezTo>
                    <a:pt x="985" y="1"/>
                    <a:pt x="814" y="76"/>
                    <a:pt x="682" y="228"/>
                  </a:cubicBezTo>
                  <a:lnTo>
                    <a:pt x="227" y="796"/>
                  </a:lnTo>
                  <a:cubicBezTo>
                    <a:pt x="29" y="1023"/>
                    <a:pt x="0" y="1307"/>
                    <a:pt x="114" y="1563"/>
                  </a:cubicBezTo>
                  <a:lnTo>
                    <a:pt x="256" y="1846"/>
                  </a:lnTo>
                  <a:cubicBezTo>
                    <a:pt x="313" y="1960"/>
                    <a:pt x="398" y="2074"/>
                    <a:pt x="511" y="2130"/>
                  </a:cubicBezTo>
                  <a:lnTo>
                    <a:pt x="881" y="2358"/>
                  </a:lnTo>
                  <a:cubicBezTo>
                    <a:pt x="961" y="2415"/>
                    <a:pt x="1050" y="2440"/>
                    <a:pt x="1138" y="2440"/>
                  </a:cubicBezTo>
                  <a:cubicBezTo>
                    <a:pt x="1267" y="2440"/>
                    <a:pt x="1392" y="2386"/>
                    <a:pt x="1477" y="2301"/>
                  </a:cubicBezTo>
                  <a:lnTo>
                    <a:pt x="1732" y="2045"/>
                  </a:lnTo>
                  <a:lnTo>
                    <a:pt x="2868" y="2386"/>
                  </a:lnTo>
                  <a:cubicBezTo>
                    <a:pt x="3058" y="2449"/>
                    <a:pt x="3257" y="2481"/>
                    <a:pt x="3454" y="2481"/>
                  </a:cubicBezTo>
                  <a:cubicBezTo>
                    <a:pt x="3878" y="2481"/>
                    <a:pt x="4300" y="2336"/>
                    <a:pt x="4629" y="2045"/>
                  </a:cubicBezTo>
                  <a:lnTo>
                    <a:pt x="4061" y="1165"/>
                  </a:lnTo>
                  <a:lnTo>
                    <a:pt x="1420" y="57"/>
                  </a:lnTo>
                  <a:cubicBezTo>
                    <a:pt x="1335" y="19"/>
                    <a:pt x="1247" y="1"/>
                    <a:pt x="1159" y="1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4"/>
            <p:cNvSpPr/>
            <p:nvPr/>
          </p:nvSpPr>
          <p:spPr>
            <a:xfrm>
              <a:off x="6985434" y="3139103"/>
              <a:ext cx="1881081" cy="1658409"/>
            </a:xfrm>
            <a:custGeom>
              <a:avLst/>
              <a:gdLst/>
              <a:ahLst/>
              <a:cxnLst/>
              <a:rect l="l" t="t" r="r" b="b"/>
              <a:pathLst>
                <a:path w="18602" h="16400" extrusionOk="0">
                  <a:moveTo>
                    <a:pt x="9303" y="0"/>
                  </a:moveTo>
                  <a:cubicBezTo>
                    <a:pt x="8283" y="0"/>
                    <a:pt x="7248" y="193"/>
                    <a:pt x="6248" y="601"/>
                  </a:cubicBezTo>
                  <a:cubicBezTo>
                    <a:pt x="2045" y="2305"/>
                    <a:pt x="0" y="7076"/>
                    <a:pt x="1704" y="11279"/>
                  </a:cubicBezTo>
                  <a:cubicBezTo>
                    <a:pt x="2998" y="14469"/>
                    <a:pt x="6058" y="16400"/>
                    <a:pt x="9296" y="16400"/>
                  </a:cubicBezTo>
                  <a:cubicBezTo>
                    <a:pt x="10324" y="16400"/>
                    <a:pt x="11369" y="16205"/>
                    <a:pt x="12382" y="15795"/>
                  </a:cubicBezTo>
                  <a:cubicBezTo>
                    <a:pt x="16585" y="14119"/>
                    <a:pt x="18602" y="9320"/>
                    <a:pt x="16898" y="5145"/>
                  </a:cubicBezTo>
                  <a:cubicBezTo>
                    <a:pt x="15623" y="1948"/>
                    <a:pt x="12542" y="0"/>
                    <a:pt x="9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4"/>
            <p:cNvSpPr/>
            <p:nvPr/>
          </p:nvSpPr>
          <p:spPr>
            <a:xfrm>
              <a:off x="7358781" y="3440147"/>
              <a:ext cx="1134392" cy="1053798"/>
            </a:xfrm>
            <a:custGeom>
              <a:avLst/>
              <a:gdLst/>
              <a:ahLst/>
              <a:cxnLst/>
              <a:rect l="l" t="t" r="r" b="b"/>
              <a:pathLst>
                <a:path w="11218" h="10421" extrusionOk="0">
                  <a:moveTo>
                    <a:pt x="5617" y="0"/>
                  </a:moveTo>
                  <a:cubicBezTo>
                    <a:pt x="3104" y="0"/>
                    <a:pt x="893" y="1822"/>
                    <a:pt x="483" y="4383"/>
                  </a:cubicBezTo>
                  <a:cubicBezTo>
                    <a:pt x="0" y="7223"/>
                    <a:pt x="1931" y="9892"/>
                    <a:pt x="4771" y="10347"/>
                  </a:cubicBezTo>
                  <a:cubicBezTo>
                    <a:pt x="5065" y="10397"/>
                    <a:pt x="5357" y="10421"/>
                    <a:pt x="5645" y="10421"/>
                  </a:cubicBezTo>
                  <a:cubicBezTo>
                    <a:pt x="8145" y="10421"/>
                    <a:pt x="10356" y="8605"/>
                    <a:pt x="10763" y="6059"/>
                  </a:cubicBezTo>
                  <a:cubicBezTo>
                    <a:pt x="11218" y="3219"/>
                    <a:pt x="9315" y="521"/>
                    <a:pt x="6447" y="66"/>
                  </a:cubicBezTo>
                  <a:cubicBezTo>
                    <a:pt x="6168" y="22"/>
                    <a:pt x="5890" y="0"/>
                    <a:pt x="5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4"/>
            <p:cNvSpPr/>
            <p:nvPr/>
          </p:nvSpPr>
          <p:spPr>
            <a:xfrm>
              <a:off x="7723433" y="3814405"/>
              <a:ext cx="359086" cy="307210"/>
            </a:xfrm>
            <a:custGeom>
              <a:avLst/>
              <a:gdLst/>
              <a:ahLst/>
              <a:cxnLst/>
              <a:rect l="l" t="t" r="r" b="b"/>
              <a:pathLst>
                <a:path w="3551" h="3038" extrusionOk="0">
                  <a:moveTo>
                    <a:pt x="2046" y="1"/>
                  </a:moveTo>
                  <a:cubicBezTo>
                    <a:pt x="682" y="1"/>
                    <a:pt x="1" y="1648"/>
                    <a:pt x="966" y="2585"/>
                  </a:cubicBezTo>
                  <a:cubicBezTo>
                    <a:pt x="1270" y="2898"/>
                    <a:pt x="1648" y="3037"/>
                    <a:pt x="2020" y="3037"/>
                  </a:cubicBezTo>
                  <a:cubicBezTo>
                    <a:pt x="2798" y="3037"/>
                    <a:pt x="3551" y="2427"/>
                    <a:pt x="3551" y="1506"/>
                  </a:cubicBezTo>
                  <a:cubicBezTo>
                    <a:pt x="3551" y="682"/>
                    <a:pt x="2869" y="1"/>
                    <a:pt x="2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4"/>
            <p:cNvSpPr/>
            <p:nvPr/>
          </p:nvSpPr>
          <p:spPr>
            <a:xfrm>
              <a:off x="8355252" y="2806407"/>
              <a:ext cx="419355" cy="333199"/>
            </a:xfrm>
            <a:custGeom>
              <a:avLst/>
              <a:gdLst/>
              <a:ahLst/>
              <a:cxnLst/>
              <a:rect l="l" t="t" r="r" b="b"/>
              <a:pathLst>
                <a:path w="4147" h="3295" extrusionOk="0">
                  <a:moveTo>
                    <a:pt x="1" y="1"/>
                  </a:moveTo>
                  <a:lnTo>
                    <a:pt x="2443" y="3295"/>
                  </a:lnTo>
                  <a:cubicBezTo>
                    <a:pt x="4147" y="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4"/>
            <p:cNvSpPr/>
            <p:nvPr/>
          </p:nvSpPr>
          <p:spPr>
            <a:xfrm>
              <a:off x="4222742" y="2352667"/>
              <a:ext cx="643341" cy="1148853"/>
            </a:xfrm>
            <a:custGeom>
              <a:avLst/>
              <a:gdLst/>
              <a:ahLst/>
              <a:cxnLst/>
              <a:rect l="l" t="t" r="r" b="b"/>
              <a:pathLst>
                <a:path w="6362" h="11361" extrusionOk="0">
                  <a:moveTo>
                    <a:pt x="5567" y="1"/>
                  </a:moveTo>
                  <a:lnTo>
                    <a:pt x="1" y="7668"/>
                  </a:lnTo>
                  <a:lnTo>
                    <a:pt x="3465" y="11360"/>
                  </a:lnTo>
                  <a:lnTo>
                    <a:pt x="6362" y="9173"/>
                  </a:lnTo>
                  <a:lnTo>
                    <a:pt x="55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4"/>
            <p:cNvSpPr/>
            <p:nvPr/>
          </p:nvSpPr>
          <p:spPr>
            <a:xfrm>
              <a:off x="4527123" y="1579680"/>
              <a:ext cx="4267572" cy="2596624"/>
            </a:xfrm>
            <a:custGeom>
              <a:avLst/>
              <a:gdLst/>
              <a:ahLst/>
              <a:cxnLst/>
              <a:rect l="l" t="t" r="r" b="b"/>
              <a:pathLst>
                <a:path w="42202" h="25678" extrusionOk="0">
                  <a:moveTo>
                    <a:pt x="8122" y="0"/>
                  </a:moveTo>
                  <a:cubicBezTo>
                    <a:pt x="7448" y="0"/>
                    <a:pt x="6815" y="81"/>
                    <a:pt x="6703" y="119"/>
                  </a:cubicBezTo>
                  <a:cubicBezTo>
                    <a:pt x="4459" y="857"/>
                    <a:pt x="2869" y="3356"/>
                    <a:pt x="1847" y="5713"/>
                  </a:cubicBezTo>
                  <a:cubicBezTo>
                    <a:pt x="29" y="9718"/>
                    <a:pt x="1" y="14261"/>
                    <a:pt x="1705" y="18294"/>
                  </a:cubicBezTo>
                  <a:cubicBezTo>
                    <a:pt x="2102" y="19231"/>
                    <a:pt x="2614" y="20112"/>
                    <a:pt x="3181" y="20935"/>
                  </a:cubicBezTo>
                  <a:cubicBezTo>
                    <a:pt x="5311" y="23917"/>
                    <a:pt x="8776" y="25678"/>
                    <a:pt x="12440" y="25678"/>
                  </a:cubicBezTo>
                  <a:lnTo>
                    <a:pt x="27093" y="25678"/>
                  </a:lnTo>
                  <a:lnTo>
                    <a:pt x="29053" y="17726"/>
                  </a:lnTo>
                  <a:lnTo>
                    <a:pt x="41832" y="17726"/>
                  </a:lnTo>
                  <a:cubicBezTo>
                    <a:pt x="42202" y="15795"/>
                    <a:pt x="40242" y="14574"/>
                    <a:pt x="40242" y="14574"/>
                  </a:cubicBezTo>
                  <a:cubicBezTo>
                    <a:pt x="37033" y="12302"/>
                    <a:pt x="37090" y="9831"/>
                    <a:pt x="37090" y="9831"/>
                  </a:cubicBezTo>
                  <a:lnTo>
                    <a:pt x="19624" y="9831"/>
                  </a:lnTo>
                  <a:lnTo>
                    <a:pt x="17665" y="10910"/>
                  </a:lnTo>
                  <a:cubicBezTo>
                    <a:pt x="17665" y="10910"/>
                    <a:pt x="22635" y="11336"/>
                    <a:pt x="23089" y="16903"/>
                  </a:cubicBezTo>
                  <a:cubicBezTo>
                    <a:pt x="23544" y="22440"/>
                    <a:pt x="17381" y="22668"/>
                    <a:pt x="17381" y="22668"/>
                  </a:cubicBezTo>
                  <a:cubicBezTo>
                    <a:pt x="17381" y="22668"/>
                    <a:pt x="16570" y="22738"/>
                    <a:pt x="15390" y="22738"/>
                  </a:cubicBezTo>
                  <a:cubicBezTo>
                    <a:pt x="12906" y="22738"/>
                    <a:pt x="8784" y="22425"/>
                    <a:pt x="7129" y="20481"/>
                  </a:cubicBezTo>
                  <a:cubicBezTo>
                    <a:pt x="4715" y="17613"/>
                    <a:pt x="4715" y="8752"/>
                    <a:pt x="7214" y="5401"/>
                  </a:cubicBezTo>
                  <a:cubicBezTo>
                    <a:pt x="9742" y="2022"/>
                    <a:pt x="9912" y="1567"/>
                    <a:pt x="9912" y="658"/>
                  </a:cubicBezTo>
                  <a:cubicBezTo>
                    <a:pt x="9912" y="133"/>
                    <a:pt x="8983" y="0"/>
                    <a:pt x="8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4"/>
            <p:cNvSpPr/>
            <p:nvPr/>
          </p:nvSpPr>
          <p:spPr>
            <a:xfrm>
              <a:off x="6142873" y="2209476"/>
              <a:ext cx="1738599" cy="503287"/>
            </a:xfrm>
            <a:custGeom>
              <a:avLst/>
              <a:gdLst/>
              <a:ahLst/>
              <a:cxnLst/>
              <a:rect l="l" t="t" r="r" b="b"/>
              <a:pathLst>
                <a:path w="17193" h="4977" extrusionOk="0">
                  <a:moveTo>
                    <a:pt x="15426" y="0"/>
                  </a:moveTo>
                  <a:cubicBezTo>
                    <a:pt x="14840" y="0"/>
                    <a:pt x="14036" y="311"/>
                    <a:pt x="12791" y="991"/>
                  </a:cubicBezTo>
                  <a:cubicBezTo>
                    <a:pt x="11212" y="1841"/>
                    <a:pt x="7741" y="2071"/>
                    <a:pt x="5230" y="2071"/>
                  </a:cubicBezTo>
                  <a:cubicBezTo>
                    <a:pt x="4220" y="2071"/>
                    <a:pt x="3365" y="2033"/>
                    <a:pt x="2851" y="1985"/>
                  </a:cubicBezTo>
                  <a:cubicBezTo>
                    <a:pt x="2782" y="1979"/>
                    <a:pt x="2713" y="1976"/>
                    <a:pt x="2646" y="1976"/>
                  </a:cubicBezTo>
                  <a:cubicBezTo>
                    <a:pt x="954" y="1976"/>
                    <a:pt x="0" y="3645"/>
                    <a:pt x="1147" y="4682"/>
                  </a:cubicBezTo>
                  <a:cubicBezTo>
                    <a:pt x="1389" y="4892"/>
                    <a:pt x="1651" y="4977"/>
                    <a:pt x="1917" y="4977"/>
                  </a:cubicBezTo>
                  <a:cubicBezTo>
                    <a:pt x="2621" y="4977"/>
                    <a:pt x="3348" y="4385"/>
                    <a:pt x="3760" y="3972"/>
                  </a:cubicBezTo>
                  <a:cubicBezTo>
                    <a:pt x="4016" y="3745"/>
                    <a:pt x="4328" y="3603"/>
                    <a:pt x="4669" y="3603"/>
                  </a:cubicBezTo>
                  <a:lnTo>
                    <a:pt x="14069" y="3603"/>
                  </a:lnTo>
                  <a:cubicBezTo>
                    <a:pt x="16085" y="3348"/>
                    <a:pt x="17193" y="1246"/>
                    <a:pt x="16483" y="508"/>
                  </a:cubicBezTo>
                  <a:cubicBezTo>
                    <a:pt x="16189" y="178"/>
                    <a:pt x="15870" y="0"/>
                    <a:pt x="15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4"/>
            <p:cNvSpPr/>
            <p:nvPr/>
          </p:nvSpPr>
          <p:spPr>
            <a:xfrm>
              <a:off x="6856198" y="2925429"/>
              <a:ext cx="2027506" cy="1041258"/>
            </a:xfrm>
            <a:custGeom>
              <a:avLst/>
              <a:gdLst/>
              <a:ahLst/>
              <a:cxnLst/>
              <a:rect l="l" t="t" r="r" b="b"/>
              <a:pathLst>
                <a:path w="20050" h="10297" extrusionOk="0">
                  <a:moveTo>
                    <a:pt x="7170" y="1"/>
                  </a:moveTo>
                  <a:cubicBezTo>
                    <a:pt x="3392" y="1"/>
                    <a:pt x="1802" y="2334"/>
                    <a:pt x="1505" y="2885"/>
                  </a:cubicBezTo>
                  <a:cubicBezTo>
                    <a:pt x="852" y="4134"/>
                    <a:pt x="0" y="7854"/>
                    <a:pt x="2386" y="10297"/>
                  </a:cubicBezTo>
                  <a:lnTo>
                    <a:pt x="20050" y="10297"/>
                  </a:lnTo>
                  <a:cubicBezTo>
                    <a:pt x="20050" y="10297"/>
                    <a:pt x="19028" y="3793"/>
                    <a:pt x="11843" y="982"/>
                  </a:cubicBezTo>
                  <a:cubicBezTo>
                    <a:pt x="10006" y="273"/>
                    <a:pt x="8460" y="1"/>
                    <a:pt x="7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4"/>
            <p:cNvSpPr/>
            <p:nvPr/>
          </p:nvSpPr>
          <p:spPr>
            <a:xfrm>
              <a:off x="7510972" y="3711056"/>
              <a:ext cx="861564" cy="51775"/>
            </a:xfrm>
            <a:custGeom>
              <a:avLst/>
              <a:gdLst/>
              <a:ahLst/>
              <a:cxnLst/>
              <a:rect l="l" t="t" r="r" b="b"/>
              <a:pathLst>
                <a:path w="8520" h="512" extrusionOk="0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8"/>
                    <a:pt x="114" y="511"/>
                    <a:pt x="256" y="511"/>
                  </a:cubicBezTo>
                  <a:lnTo>
                    <a:pt x="8264" y="511"/>
                  </a:lnTo>
                  <a:cubicBezTo>
                    <a:pt x="8406" y="511"/>
                    <a:pt x="8520" y="398"/>
                    <a:pt x="8520" y="256"/>
                  </a:cubicBezTo>
                  <a:cubicBezTo>
                    <a:pt x="8520" y="114"/>
                    <a:pt x="8406" y="0"/>
                    <a:pt x="8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4"/>
            <p:cNvSpPr/>
            <p:nvPr/>
          </p:nvSpPr>
          <p:spPr>
            <a:xfrm>
              <a:off x="7582770" y="3581821"/>
              <a:ext cx="700779" cy="51775"/>
            </a:xfrm>
            <a:custGeom>
              <a:avLst/>
              <a:gdLst/>
              <a:ahLst/>
              <a:cxnLst/>
              <a:rect l="l" t="t" r="r" b="b"/>
              <a:pathLst>
                <a:path w="6930" h="512" extrusionOk="0">
                  <a:moveTo>
                    <a:pt x="284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8"/>
                    <a:pt x="114" y="511"/>
                    <a:pt x="284" y="511"/>
                  </a:cubicBezTo>
                  <a:lnTo>
                    <a:pt x="6674" y="511"/>
                  </a:lnTo>
                  <a:cubicBezTo>
                    <a:pt x="6816" y="511"/>
                    <a:pt x="6930" y="398"/>
                    <a:pt x="6930" y="256"/>
                  </a:cubicBezTo>
                  <a:cubicBezTo>
                    <a:pt x="6930" y="114"/>
                    <a:pt x="6816" y="0"/>
                    <a:pt x="6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4"/>
            <p:cNvSpPr/>
            <p:nvPr/>
          </p:nvSpPr>
          <p:spPr>
            <a:xfrm>
              <a:off x="7674691" y="3455417"/>
              <a:ext cx="516938" cy="54707"/>
            </a:xfrm>
            <a:custGeom>
              <a:avLst/>
              <a:gdLst/>
              <a:ahLst/>
              <a:cxnLst/>
              <a:rect l="l" t="t" r="r" b="b"/>
              <a:pathLst>
                <a:path w="5112" h="541" extrusionOk="0">
                  <a:moveTo>
                    <a:pt x="284" y="1"/>
                  </a:moveTo>
                  <a:cubicBezTo>
                    <a:pt x="114" y="1"/>
                    <a:pt x="0" y="114"/>
                    <a:pt x="0" y="256"/>
                  </a:cubicBezTo>
                  <a:cubicBezTo>
                    <a:pt x="0" y="398"/>
                    <a:pt x="114" y="540"/>
                    <a:pt x="284" y="540"/>
                  </a:cubicBezTo>
                  <a:lnTo>
                    <a:pt x="4856" y="540"/>
                  </a:lnTo>
                  <a:cubicBezTo>
                    <a:pt x="4998" y="540"/>
                    <a:pt x="5112" y="398"/>
                    <a:pt x="5112" y="256"/>
                  </a:cubicBezTo>
                  <a:cubicBezTo>
                    <a:pt x="5112" y="114"/>
                    <a:pt x="4998" y="1"/>
                    <a:pt x="48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4"/>
            <p:cNvSpPr/>
            <p:nvPr/>
          </p:nvSpPr>
          <p:spPr>
            <a:xfrm>
              <a:off x="2806912" y="3139002"/>
              <a:ext cx="1881182" cy="1658510"/>
            </a:xfrm>
            <a:custGeom>
              <a:avLst/>
              <a:gdLst/>
              <a:ahLst/>
              <a:cxnLst/>
              <a:rect l="l" t="t" r="r" b="b"/>
              <a:pathLst>
                <a:path w="18603" h="16401" extrusionOk="0">
                  <a:moveTo>
                    <a:pt x="9306" y="1"/>
                  </a:moveTo>
                  <a:cubicBezTo>
                    <a:pt x="8286" y="1"/>
                    <a:pt x="7249" y="194"/>
                    <a:pt x="6249" y="602"/>
                  </a:cubicBezTo>
                  <a:cubicBezTo>
                    <a:pt x="2046" y="2306"/>
                    <a:pt x="1" y="7077"/>
                    <a:pt x="1705" y="11280"/>
                  </a:cubicBezTo>
                  <a:cubicBezTo>
                    <a:pt x="2998" y="14470"/>
                    <a:pt x="6058" y="16401"/>
                    <a:pt x="9296" y="16401"/>
                  </a:cubicBezTo>
                  <a:cubicBezTo>
                    <a:pt x="10324" y="16401"/>
                    <a:pt x="11370" y="16206"/>
                    <a:pt x="12383" y="15796"/>
                  </a:cubicBezTo>
                  <a:cubicBezTo>
                    <a:pt x="16586" y="14120"/>
                    <a:pt x="18602" y="9321"/>
                    <a:pt x="16898" y="5118"/>
                  </a:cubicBezTo>
                  <a:cubicBezTo>
                    <a:pt x="15624" y="1944"/>
                    <a:pt x="12544" y="1"/>
                    <a:pt x="9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4"/>
            <p:cNvSpPr/>
            <p:nvPr/>
          </p:nvSpPr>
          <p:spPr>
            <a:xfrm>
              <a:off x="3168833" y="3441057"/>
              <a:ext cx="1157347" cy="1054101"/>
            </a:xfrm>
            <a:custGeom>
              <a:avLst/>
              <a:gdLst/>
              <a:ahLst/>
              <a:cxnLst/>
              <a:rect l="l" t="t" r="r" b="b"/>
              <a:pathLst>
                <a:path w="11445" h="10424" extrusionOk="0">
                  <a:moveTo>
                    <a:pt x="5737" y="1"/>
                  </a:moveTo>
                  <a:cubicBezTo>
                    <a:pt x="4402" y="1"/>
                    <a:pt x="3067" y="512"/>
                    <a:pt x="2045" y="1534"/>
                  </a:cubicBezTo>
                  <a:cubicBezTo>
                    <a:pt x="0" y="3551"/>
                    <a:pt x="0" y="6873"/>
                    <a:pt x="2045" y="8890"/>
                  </a:cubicBezTo>
                  <a:cubicBezTo>
                    <a:pt x="3067" y="9912"/>
                    <a:pt x="4402" y="10423"/>
                    <a:pt x="5737" y="10423"/>
                  </a:cubicBezTo>
                  <a:cubicBezTo>
                    <a:pt x="7071" y="10423"/>
                    <a:pt x="8406" y="9912"/>
                    <a:pt x="9429" y="8890"/>
                  </a:cubicBezTo>
                  <a:cubicBezTo>
                    <a:pt x="11445" y="6873"/>
                    <a:pt x="11445" y="3551"/>
                    <a:pt x="9429" y="1534"/>
                  </a:cubicBezTo>
                  <a:cubicBezTo>
                    <a:pt x="8406" y="512"/>
                    <a:pt x="7071" y="1"/>
                    <a:pt x="5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4"/>
            <p:cNvSpPr/>
            <p:nvPr/>
          </p:nvSpPr>
          <p:spPr>
            <a:xfrm>
              <a:off x="3542080" y="3814405"/>
              <a:ext cx="359086" cy="307210"/>
            </a:xfrm>
            <a:custGeom>
              <a:avLst/>
              <a:gdLst/>
              <a:ahLst/>
              <a:cxnLst/>
              <a:rect l="l" t="t" r="r" b="b"/>
              <a:pathLst>
                <a:path w="3551" h="3038" extrusionOk="0">
                  <a:moveTo>
                    <a:pt x="2046" y="1"/>
                  </a:moveTo>
                  <a:cubicBezTo>
                    <a:pt x="683" y="1"/>
                    <a:pt x="1" y="1648"/>
                    <a:pt x="967" y="2585"/>
                  </a:cubicBezTo>
                  <a:cubicBezTo>
                    <a:pt x="1279" y="2898"/>
                    <a:pt x="1660" y="3037"/>
                    <a:pt x="2033" y="3037"/>
                  </a:cubicBezTo>
                  <a:cubicBezTo>
                    <a:pt x="2811" y="3037"/>
                    <a:pt x="3551" y="2427"/>
                    <a:pt x="3551" y="1506"/>
                  </a:cubicBezTo>
                  <a:cubicBezTo>
                    <a:pt x="3551" y="682"/>
                    <a:pt x="2898" y="1"/>
                    <a:pt x="2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4"/>
            <p:cNvSpPr/>
            <p:nvPr/>
          </p:nvSpPr>
          <p:spPr>
            <a:xfrm>
              <a:off x="2752407" y="2972957"/>
              <a:ext cx="1993124" cy="993731"/>
            </a:xfrm>
            <a:custGeom>
              <a:avLst/>
              <a:gdLst/>
              <a:ahLst/>
              <a:cxnLst/>
              <a:rect l="l" t="t" r="r" b="b"/>
              <a:pathLst>
                <a:path w="19710" h="9827" extrusionOk="0">
                  <a:moveTo>
                    <a:pt x="9855" y="1"/>
                  </a:moveTo>
                  <a:cubicBezTo>
                    <a:pt x="4402" y="1"/>
                    <a:pt x="0" y="4403"/>
                    <a:pt x="0" y="9827"/>
                  </a:cubicBezTo>
                  <a:lnTo>
                    <a:pt x="19709" y="9827"/>
                  </a:lnTo>
                  <a:cubicBezTo>
                    <a:pt x="19709" y="4403"/>
                    <a:pt x="15279" y="1"/>
                    <a:pt x="9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4"/>
            <p:cNvSpPr/>
            <p:nvPr/>
          </p:nvSpPr>
          <p:spPr>
            <a:xfrm>
              <a:off x="4699437" y="1178119"/>
              <a:ext cx="166650" cy="413591"/>
            </a:xfrm>
            <a:custGeom>
              <a:avLst/>
              <a:gdLst/>
              <a:ahLst/>
              <a:cxnLst/>
              <a:rect l="l" t="t" r="r" b="b"/>
              <a:pathLst>
                <a:path w="1648" h="4090" extrusionOk="0">
                  <a:moveTo>
                    <a:pt x="1023" y="0"/>
                  </a:moveTo>
                  <a:cubicBezTo>
                    <a:pt x="370" y="455"/>
                    <a:pt x="1" y="1222"/>
                    <a:pt x="58" y="2045"/>
                  </a:cubicBezTo>
                  <a:cubicBezTo>
                    <a:pt x="86" y="3465"/>
                    <a:pt x="1648" y="4090"/>
                    <a:pt x="1648" y="4090"/>
                  </a:cubicBezTo>
                  <a:lnTo>
                    <a:pt x="10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4"/>
            <p:cNvSpPr/>
            <p:nvPr/>
          </p:nvSpPr>
          <p:spPr>
            <a:xfrm>
              <a:off x="4802887" y="1120681"/>
              <a:ext cx="669229" cy="525028"/>
            </a:xfrm>
            <a:custGeom>
              <a:avLst/>
              <a:gdLst/>
              <a:ahLst/>
              <a:cxnLst/>
              <a:rect l="l" t="t" r="r" b="b"/>
              <a:pathLst>
                <a:path w="6618" h="5192" extrusionOk="0">
                  <a:moveTo>
                    <a:pt x="52" y="0"/>
                  </a:moveTo>
                  <a:cubicBezTo>
                    <a:pt x="18" y="0"/>
                    <a:pt x="0" y="0"/>
                    <a:pt x="0" y="0"/>
                  </a:cubicBezTo>
                  <a:lnTo>
                    <a:pt x="0" y="4999"/>
                  </a:lnTo>
                  <a:cubicBezTo>
                    <a:pt x="0" y="4999"/>
                    <a:pt x="1151" y="5191"/>
                    <a:pt x="2493" y="5191"/>
                  </a:cubicBezTo>
                  <a:cubicBezTo>
                    <a:pt x="4369" y="5191"/>
                    <a:pt x="6617" y="4815"/>
                    <a:pt x="6617" y="3011"/>
                  </a:cubicBezTo>
                  <a:cubicBezTo>
                    <a:pt x="6617" y="77"/>
                    <a:pt x="673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4"/>
            <p:cNvSpPr/>
            <p:nvPr/>
          </p:nvSpPr>
          <p:spPr>
            <a:xfrm>
              <a:off x="5259459" y="1345984"/>
              <a:ext cx="347558" cy="372131"/>
            </a:xfrm>
            <a:custGeom>
              <a:avLst/>
              <a:gdLst/>
              <a:ahLst/>
              <a:cxnLst/>
              <a:rect l="l" t="t" r="r" b="b"/>
              <a:pathLst>
                <a:path w="3437" h="3680" extrusionOk="0">
                  <a:moveTo>
                    <a:pt x="1527" y="1"/>
                  </a:moveTo>
                  <a:cubicBezTo>
                    <a:pt x="1202" y="1"/>
                    <a:pt x="887" y="180"/>
                    <a:pt x="767" y="499"/>
                  </a:cubicBezTo>
                  <a:lnTo>
                    <a:pt x="1" y="2373"/>
                  </a:lnTo>
                  <a:lnTo>
                    <a:pt x="2130" y="3679"/>
                  </a:lnTo>
                  <a:lnTo>
                    <a:pt x="3124" y="2089"/>
                  </a:lnTo>
                  <a:cubicBezTo>
                    <a:pt x="3437" y="1606"/>
                    <a:pt x="3266" y="925"/>
                    <a:pt x="2784" y="612"/>
                  </a:cubicBezTo>
                  <a:lnTo>
                    <a:pt x="1932" y="101"/>
                  </a:lnTo>
                  <a:cubicBezTo>
                    <a:pt x="1805" y="33"/>
                    <a:pt x="1665" y="1"/>
                    <a:pt x="15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4"/>
            <p:cNvSpPr/>
            <p:nvPr/>
          </p:nvSpPr>
          <p:spPr>
            <a:xfrm>
              <a:off x="5486380" y="1588781"/>
              <a:ext cx="2228538" cy="814339"/>
            </a:xfrm>
            <a:custGeom>
              <a:avLst/>
              <a:gdLst/>
              <a:ahLst/>
              <a:cxnLst/>
              <a:rect l="l" t="t" r="r" b="b"/>
              <a:pathLst>
                <a:path w="22038" h="8053" extrusionOk="0">
                  <a:moveTo>
                    <a:pt x="13632" y="0"/>
                  </a:moveTo>
                  <a:lnTo>
                    <a:pt x="13518" y="1477"/>
                  </a:lnTo>
                  <a:cubicBezTo>
                    <a:pt x="13518" y="1477"/>
                    <a:pt x="4317" y="2556"/>
                    <a:pt x="0" y="3919"/>
                  </a:cubicBezTo>
                  <a:lnTo>
                    <a:pt x="3209" y="6958"/>
                  </a:lnTo>
                  <a:cubicBezTo>
                    <a:pt x="3209" y="6958"/>
                    <a:pt x="10676" y="8053"/>
                    <a:pt x="14988" y="8053"/>
                  </a:cubicBezTo>
                  <a:cubicBezTo>
                    <a:pt x="15873" y="8053"/>
                    <a:pt x="16626" y="8007"/>
                    <a:pt x="17153" y="7895"/>
                  </a:cubicBezTo>
                  <a:cubicBezTo>
                    <a:pt x="20476" y="7214"/>
                    <a:pt x="22038" y="4260"/>
                    <a:pt x="19709" y="199"/>
                  </a:cubicBezTo>
                  <a:lnTo>
                    <a:pt x="136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4"/>
            <p:cNvSpPr/>
            <p:nvPr/>
          </p:nvSpPr>
          <p:spPr>
            <a:xfrm>
              <a:off x="5276650" y="1985083"/>
              <a:ext cx="749722" cy="924765"/>
            </a:xfrm>
            <a:custGeom>
              <a:avLst/>
              <a:gdLst/>
              <a:ahLst/>
              <a:cxnLst/>
              <a:rect l="l" t="t" r="r" b="b"/>
              <a:pathLst>
                <a:path w="7414" h="9145" extrusionOk="0">
                  <a:moveTo>
                    <a:pt x="2046" y="0"/>
                  </a:moveTo>
                  <a:cubicBezTo>
                    <a:pt x="2046" y="0"/>
                    <a:pt x="1" y="909"/>
                    <a:pt x="1648" y="4346"/>
                  </a:cubicBezTo>
                  <a:lnTo>
                    <a:pt x="4545" y="9145"/>
                  </a:lnTo>
                  <a:lnTo>
                    <a:pt x="7413" y="8179"/>
                  </a:lnTo>
                  <a:lnTo>
                    <a:pt x="5255" y="1392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4"/>
            <p:cNvSpPr/>
            <p:nvPr/>
          </p:nvSpPr>
          <p:spPr>
            <a:xfrm>
              <a:off x="5721795" y="3478372"/>
              <a:ext cx="666397" cy="395895"/>
            </a:xfrm>
            <a:custGeom>
              <a:avLst/>
              <a:gdLst/>
              <a:ahLst/>
              <a:cxnLst/>
              <a:rect l="l" t="t" r="r" b="b"/>
              <a:pathLst>
                <a:path w="6590" h="3915" extrusionOk="0">
                  <a:moveTo>
                    <a:pt x="5198" y="1"/>
                  </a:moveTo>
                  <a:cubicBezTo>
                    <a:pt x="5198" y="1"/>
                    <a:pt x="1912" y="2813"/>
                    <a:pt x="1158" y="2813"/>
                  </a:cubicBezTo>
                  <a:cubicBezTo>
                    <a:pt x="1151" y="2813"/>
                    <a:pt x="1144" y="2813"/>
                    <a:pt x="1137" y="2812"/>
                  </a:cubicBezTo>
                  <a:cubicBezTo>
                    <a:pt x="919" y="2796"/>
                    <a:pt x="731" y="2779"/>
                    <a:pt x="574" y="2779"/>
                  </a:cubicBezTo>
                  <a:cubicBezTo>
                    <a:pt x="198" y="2779"/>
                    <a:pt x="1" y="2875"/>
                    <a:pt x="1" y="3295"/>
                  </a:cubicBezTo>
                  <a:cubicBezTo>
                    <a:pt x="1" y="3712"/>
                    <a:pt x="1238" y="3914"/>
                    <a:pt x="2167" y="3914"/>
                  </a:cubicBezTo>
                  <a:cubicBezTo>
                    <a:pt x="2504" y="3914"/>
                    <a:pt x="2801" y="3888"/>
                    <a:pt x="2983" y="3835"/>
                  </a:cubicBezTo>
                  <a:cubicBezTo>
                    <a:pt x="3664" y="3636"/>
                    <a:pt x="6476" y="2727"/>
                    <a:pt x="6533" y="2159"/>
                  </a:cubicBezTo>
                  <a:cubicBezTo>
                    <a:pt x="6589" y="1591"/>
                    <a:pt x="5198" y="1"/>
                    <a:pt x="5198" y="1"/>
                  </a:cubicBezTo>
                  <a:close/>
                </a:path>
              </a:pathLst>
            </a:custGeom>
            <a:solidFill>
              <a:srgbClr val="132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4"/>
            <p:cNvSpPr/>
            <p:nvPr/>
          </p:nvSpPr>
          <p:spPr>
            <a:xfrm>
              <a:off x="5908469" y="3449653"/>
              <a:ext cx="453838" cy="336131"/>
            </a:xfrm>
            <a:custGeom>
              <a:avLst/>
              <a:gdLst/>
              <a:ahLst/>
              <a:cxnLst/>
              <a:rect l="l" t="t" r="r" b="b"/>
              <a:pathLst>
                <a:path w="4488" h="3324" extrusionOk="0">
                  <a:moveTo>
                    <a:pt x="3948" y="1"/>
                  </a:moveTo>
                  <a:lnTo>
                    <a:pt x="1" y="2244"/>
                  </a:lnTo>
                  <a:lnTo>
                    <a:pt x="767" y="3324"/>
                  </a:lnTo>
                  <a:lnTo>
                    <a:pt x="4488" y="1279"/>
                  </a:lnTo>
                  <a:lnTo>
                    <a:pt x="3948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4"/>
            <p:cNvSpPr/>
            <p:nvPr/>
          </p:nvSpPr>
          <p:spPr>
            <a:xfrm>
              <a:off x="5311133" y="2122915"/>
              <a:ext cx="763980" cy="904743"/>
            </a:xfrm>
            <a:custGeom>
              <a:avLst/>
              <a:gdLst/>
              <a:ahLst/>
              <a:cxnLst/>
              <a:rect l="l" t="t" r="r" b="b"/>
              <a:pathLst>
                <a:path w="7555" h="8947" extrusionOk="0">
                  <a:moveTo>
                    <a:pt x="1989" y="1"/>
                  </a:moveTo>
                  <a:cubicBezTo>
                    <a:pt x="1989" y="1"/>
                    <a:pt x="1" y="1080"/>
                    <a:pt x="1960" y="4374"/>
                  </a:cubicBezTo>
                  <a:lnTo>
                    <a:pt x="4573" y="8946"/>
                  </a:lnTo>
                  <a:lnTo>
                    <a:pt x="7555" y="7668"/>
                  </a:lnTo>
                  <a:lnTo>
                    <a:pt x="5283" y="1137"/>
                  </a:lnTo>
                  <a:lnTo>
                    <a:pt x="19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4"/>
            <p:cNvSpPr/>
            <p:nvPr/>
          </p:nvSpPr>
          <p:spPr>
            <a:xfrm>
              <a:off x="5773469" y="2901160"/>
              <a:ext cx="499849" cy="735262"/>
            </a:xfrm>
            <a:custGeom>
              <a:avLst/>
              <a:gdLst/>
              <a:ahLst/>
              <a:cxnLst/>
              <a:rect l="l" t="t" r="r" b="b"/>
              <a:pathLst>
                <a:path w="4943" h="7271" extrusionOk="0">
                  <a:moveTo>
                    <a:pt x="2983" y="1"/>
                  </a:moveTo>
                  <a:lnTo>
                    <a:pt x="1" y="1250"/>
                  </a:lnTo>
                  <a:lnTo>
                    <a:pt x="3693" y="7271"/>
                  </a:lnTo>
                  <a:lnTo>
                    <a:pt x="4942" y="5936"/>
                  </a:lnTo>
                  <a:lnTo>
                    <a:pt x="2983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4"/>
            <p:cNvSpPr/>
            <p:nvPr/>
          </p:nvSpPr>
          <p:spPr>
            <a:xfrm>
              <a:off x="5512166" y="1571590"/>
              <a:ext cx="2222875" cy="848317"/>
            </a:xfrm>
            <a:custGeom>
              <a:avLst/>
              <a:gdLst/>
              <a:ahLst/>
              <a:cxnLst/>
              <a:rect l="l" t="t" r="r" b="b"/>
              <a:pathLst>
                <a:path w="21982" h="8389" extrusionOk="0">
                  <a:moveTo>
                    <a:pt x="19312" y="0"/>
                  </a:moveTo>
                  <a:lnTo>
                    <a:pt x="13235" y="341"/>
                  </a:lnTo>
                  <a:lnTo>
                    <a:pt x="13007" y="1874"/>
                  </a:lnTo>
                  <a:cubicBezTo>
                    <a:pt x="13007" y="1874"/>
                    <a:pt x="4204" y="3720"/>
                    <a:pt x="1" y="5424"/>
                  </a:cubicBezTo>
                  <a:lnTo>
                    <a:pt x="3465" y="8179"/>
                  </a:lnTo>
                  <a:cubicBezTo>
                    <a:pt x="3465" y="8179"/>
                    <a:pt x="7130" y="8388"/>
                    <a:pt x="10806" y="8388"/>
                  </a:cubicBezTo>
                  <a:cubicBezTo>
                    <a:pt x="13479" y="8388"/>
                    <a:pt x="16158" y="8278"/>
                    <a:pt x="17438" y="7895"/>
                  </a:cubicBezTo>
                  <a:cubicBezTo>
                    <a:pt x="20703" y="6929"/>
                    <a:pt x="21981" y="3862"/>
                    <a:pt x="19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4"/>
            <p:cNvSpPr/>
            <p:nvPr/>
          </p:nvSpPr>
          <p:spPr>
            <a:xfrm>
              <a:off x="5747683" y="2309588"/>
              <a:ext cx="155122" cy="92021"/>
            </a:xfrm>
            <a:custGeom>
              <a:avLst/>
              <a:gdLst/>
              <a:ahLst/>
              <a:cxnLst/>
              <a:rect l="l" t="t" r="r" b="b"/>
              <a:pathLst>
                <a:path w="1534" h="910" fill="none" extrusionOk="0">
                  <a:moveTo>
                    <a:pt x="1534" y="909"/>
                  </a:moveTo>
                  <a:lnTo>
                    <a:pt x="0" y="1"/>
                  </a:lnTo>
                </a:path>
              </a:pathLst>
            </a:custGeom>
            <a:noFill/>
            <a:ln w="6400" cap="flat" cmpd="sng">
              <a:solidFill>
                <a:srgbClr val="132A46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4"/>
            <p:cNvSpPr/>
            <p:nvPr/>
          </p:nvSpPr>
          <p:spPr>
            <a:xfrm>
              <a:off x="6554648" y="164358"/>
              <a:ext cx="910406" cy="1452119"/>
            </a:xfrm>
            <a:custGeom>
              <a:avLst/>
              <a:gdLst/>
              <a:ahLst/>
              <a:cxnLst/>
              <a:rect l="l" t="t" r="r" b="b"/>
              <a:pathLst>
                <a:path w="9003" h="14360" extrusionOk="0">
                  <a:moveTo>
                    <a:pt x="5993" y="1"/>
                  </a:moveTo>
                  <a:lnTo>
                    <a:pt x="2216" y="2897"/>
                  </a:lnTo>
                  <a:cubicBezTo>
                    <a:pt x="2216" y="2897"/>
                    <a:pt x="0" y="4686"/>
                    <a:pt x="852" y="6419"/>
                  </a:cubicBezTo>
                  <a:cubicBezTo>
                    <a:pt x="1733" y="8123"/>
                    <a:pt x="2556" y="10082"/>
                    <a:pt x="2784" y="11758"/>
                  </a:cubicBezTo>
                  <a:cubicBezTo>
                    <a:pt x="2954" y="12581"/>
                    <a:pt x="2982" y="13433"/>
                    <a:pt x="2926" y="14257"/>
                  </a:cubicBezTo>
                  <a:cubicBezTo>
                    <a:pt x="2926" y="14257"/>
                    <a:pt x="3816" y="14360"/>
                    <a:pt x="5039" y="14360"/>
                  </a:cubicBezTo>
                  <a:cubicBezTo>
                    <a:pt x="6218" y="14360"/>
                    <a:pt x="7706" y="14264"/>
                    <a:pt x="9003" y="13888"/>
                  </a:cubicBezTo>
                  <a:cubicBezTo>
                    <a:pt x="9003" y="13888"/>
                    <a:pt x="7356" y="12553"/>
                    <a:pt x="7839" y="9429"/>
                  </a:cubicBezTo>
                  <a:cubicBezTo>
                    <a:pt x="8321" y="6305"/>
                    <a:pt x="8577" y="1761"/>
                    <a:pt x="5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4"/>
            <p:cNvSpPr/>
            <p:nvPr/>
          </p:nvSpPr>
          <p:spPr>
            <a:xfrm>
              <a:off x="5802188" y="1183883"/>
              <a:ext cx="939226" cy="514107"/>
            </a:xfrm>
            <a:custGeom>
              <a:avLst/>
              <a:gdLst/>
              <a:ahLst/>
              <a:cxnLst/>
              <a:rect l="l" t="t" r="r" b="b"/>
              <a:pathLst>
                <a:path w="9288" h="5084" extrusionOk="0">
                  <a:moveTo>
                    <a:pt x="7924" y="0"/>
                  </a:moveTo>
                  <a:lnTo>
                    <a:pt x="1" y="4203"/>
                  </a:lnTo>
                  <a:lnTo>
                    <a:pt x="597" y="5084"/>
                  </a:lnTo>
                  <a:cubicBezTo>
                    <a:pt x="4942" y="4374"/>
                    <a:pt x="9287" y="1420"/>
                    <a:pt x="9287" y="1420"/>
                  </a:cubicBezTo>
                  <a:lnTo>
                    <a:pt x="7924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4"/>
            <p:cNvSpPr/>
            <p:nvPr/>
          </p:nvSpPr>
          <p:spPr>
            <a:xfrm>
              <a:off x="5391526" y="1481085"/>
              <a:ext cx="471130" cy="259480"/>
            </a:xfrm>
            <a:custGeom>
              <a:avLst/>
              <a:gdLst/>
              <a:ahLst/>
              <a:cxnLst/>
              <a:rect l="l" t="t" r="r" b="b"/>
              <a:pathLst>
                <a:path w="4659" h="2566" extrusionOk="0">
                  <a:moveTo>
                    <a:pt x="1210" y="1"/>
                  </a:moveTo>
                  <a:cubicBezTo>
                    <a:pt x="1038" y="1"/>
                    <a:pt x="870" y="83"/>
                    <a:pt x="739" y="213"/>
                  </a:cubicBezTo>
                  <a:lnTo>
                    <a:pt x="256" y="781"/>
                  </a:lnTo>
                  <a:cubicBezTo>
                    <a:pt x="58" y="980"/>
                    <a:pt x="1" y="1264"/>
                    <a:pt x="114" y="1520"/>
                  </a:cubicBezTo>
                  <a:lnTo>
                    <a:pt x="228" y="1804"/>
                  </a:lnTo>
                  <a:cubicBezTo>
                    <a:pt x="285" y="1917"/>
                    <a:pt x="370" y="2031"/>
                    <a:pt x="512" y="2116"/>
                  </a:cubicBezTo>
                  <a:lnTo>
                    <a:pt x="853" y="2343"/>
                  </a:lnTo>
                  <a:cubicBezTo>
                    <a:pt x="939" y="2405"/>
                    <a:pt x="1035" y="2434"/>
                    <a:pt x="1131" y="2434"/>
                  </a:cubicBezTo>
                  <a:cubicBezTo>
                    <a:pt x="1257" y="2434"/>
                    <a:pt x="1381" y="2383"/>
                    <a:pt x="1478" y="2287"/>
                  </a:cubicBezTo>
                  <a:lnTo>
                    <a:pt x="1733" y="2059"/>
                  </a:lnTo>
                  <a:lnTo>
                    <a:pt x="2841" y="2429"/>
                  </a:lnTo>
                  <a:cubicBezTo>
                    <a:pt x="3056" y="2521"/>
                    <a:pt x="3286" y="2565"/>
                    <a:pt x="3517" y="2565"/>
                  </a:cubicBezTo>
                  <a:cubicBezTo>
                    <a:pt x="3924" y="2565"/>
                    <a:pt x="4332" y="2427"/>
                    <a:pt x="4658" y="2173"/>
                  </a:cubicBezTo>
                  <a:lnTo>
                    <a:pt x="4062" y="1264"/>
                  </a:lnTo>
                  <a:lnTo>
                    <a:pt x="1478" y="71"/>
                  </a:lnTo>
                  <a:cubicBezTo>
                    <a:pt x="1390" y="23"/>
                    <a:pt x="1300" y="1"/>
                    <a:pt x="1210" y="1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4"/>
            <p:cNvSpPr/>
            <p:nvPr/>
          </p:nvSpPr>
          <p:spPr>
            <a:xfrm>
              <a:off x="5509335" y="1599500"/>
              <a:ext cx="192436" cy="160987"/>
            </a:xfrm>
            <a:custGeom>
              <a:avLst/>
              <a:gdLst/>
              <a:ahLst/>
              <a:cxnLst/>
              <a:rect l="l" t="t" r="r" b="b"/>
              <a:pathLst>
                <a:path w="1903" h="1592" extrusionOk="0">
                  <a:moveTo>
                    <a:pt x="696" y="1"/>
                  </a:moveTo>
                  <a:cubicBezTo>
                    <a:pt x="547" y="1"/>
                    <a:pt x="398" y="51"/>
                    <a:pt x="284" y="150"/>
                  </a:cubicBezTo>
                  <a:cubicBezTo>
                    <a:pt x="29" y="406"/>
                    <a:pt x="0" y="803"/>
                    <a:pt x="227" y="1059"/>
                  </a:cubicBezTo>
                  <a:lnTo>
                    <a:pt x="682" y="1371"/>
                  </a:lnTo>
                  <a:cubicBezTo>
                    <a:pt x="817" y="1521"/>
                    <a:pt x="999" y="1592"/>
                    <a:pt x="1179" y="1592"/>
                  </a:cubicBezTo>
                  <a:cubicBezTo>
                    <a:pt x="1340" y="1592"/>
                    <a:pt x="1498" y="1535"/>
                    <a:pt x="1619" y="1428"/>
                  </a:cubicBezTo>
                  <a:cubicBezTo>
                    <a:pt x="1903" y="1144"/>
                    <a:pt x="1875" y="690"/>
                    <a:pt x="1591" y="462"/>
                  </a:cubicBezTo>
                  <a:lnTo>
                    <a:pt x="1108" y="150"/>
                  </a:lnTo>
                  <a:cubicBezTo>
                    <a:pt x="994" y="51"/>
                    <a:pt x="845" y="1"/>
                    <a:pt x="696" y="1"/>
                  </a:cubicBezTo>
                  <a:close/>
                </a:path>
              </a:pathLst>
            </a:custGeom>
            <a:solidFill>
              <a:srgbClr val="132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4"/>
            <p:cNvSpPr/>
            <p:nvPr/>
          </p:nvSpPr>
          <p:spPr>
            <a:xfrm>
              <a:off x="6531693" y="1070524"/>
              <a:ext cx="318839" cy="323491"/>
            </a:xfrm>
            <a:custGeom>
              <a:avLst/>
              <a:gdLst/>
              <a:ahLst/>
              <a:cxnLst/>
              <a:rect l="l" t="t" r="r" b="b"/>
              <a:pathLst>
                <a:path w="3153" h="3199" extrusionOk="0">
                  <a:moveTo>
                    <a:pt x="907" y="0"/>
                  </a:moveTo>
                  <a:cubicBezTo>
                    <a:pt x="820" y="0"/>
                    <a:pt x="731" y="45"/>
                    <a:pt x="682" y="127"/>
                  </a:cubicBezTo>
                  <a:lnTo>
                    <a:pt x="85" y="1121"/>
                  </a:lnTo>
                  <a:cubicBezTo>
                    <a:pt x="0" y="1206"/>
                    <a:pt x="29" y="1348"/>
                    <a:pt x="114" y="1434"/>
                  </a:cubicBezTo>
                  <a:lnTo>
                    <a:pt x="1818" y="3138"/>
                  </a:lnTo>
                  <a:cubicBezTo>
                    <a:pt x="1871" y="3177"/>
                    <a:pt x="1935" y="3198"/>
                    <a:pt x="2001" y="3198"/>
                  </a:cubicBezTo>
                  <a:cubicBezTo>
                    <a:pt x="2077" y="3198"/>
                    <a:pt x="2154" y="3170"/>
                    <a:pt x="2215" y="3109"/>
                  </a:cubicBezTo>
                  <a:lnTo>
                    <a:pt x="3067" y="2087"/>
                  </a:lnTo>
                  <a:cubicBezTo>
                    <a:pt x="3153" y="1973"/>
                    <a:pt x="3124" y="1831"/>
                    <a:pt x="3039" y="1746"/>
                  </a:cubicBezTo>
                  <a:lnTo>
                    <a:pt x="1079" y="70"/>
                  </a:lnTo>
                  <a:cubicBezTo>
                    <a:pt x="1032" y="23"/>
                    <a:pt x="970" y="0"/>
                    <a:pt x="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4"/>
            <p:cNvSpPr/>
            <p:nvPr/>
          </p:nvSpPr>
          <p:spPr>
            <a:xfrm>
              <a:off x="6637974" y="334953"/>
              <a:ext cx="672060" cy="949540"/>
            </a:xfrm>
            <a:custGeom>
              <a:avLst/>
              <a:gdLst/>
              <a:ahLst/>
              <a:cxnLst/>
              <a:rect l="l" t="t" r="r" b="b"/>
              <a:pathLst>
                <a:path w="6646" h="9390" extrusionOk="0">
                  <a:moveTo>
                    <a:pt x="5175" y="0"/>
                  </a:moveTo>
                  <a:cubicBezTo>
                    <a:pt x="4717" y="0"/>
                    <a:pt x="4263" y="230"/>
                    <a:pt x="4004" y="671"/>
                  </a:cubicBezTo>
                  <a:lnTo>
                    <a:pt x="0" y="7430"/>
                  </a:lnTo>
                  <a:lnTo>
                    <a:pt x="2016" y="9389"/>
                  </a:lnTo>
                  <a:lnTo>
                    <a:pt x="6333" y="2375"/>
                  </a:lnTo>
                  <a:cubicBezTo>
                    <a:pt x="6645" y="1778"/>
                    <a:pt x="6617" y="1068"/>
                    <a:pt x="6248" y="529"/>
                  </a:cubicBezTo>
                  <a:cubicBezTo>
                    <a:pt x="5971" y="173"/>
                    <a:pt x="5571" y="0"/>
                    <a:pt x="5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4"/>
            <p:cNvSpPr/>
            <p:nvPr/>
          </p:nvSpPr>
          <p:spPr>
            <a:xfrm>
              <a:off x="6836074" y="-361180"/>
              <a:ext cx="324603" cy="620387"/>
            </a:xfrm>
            <a:custGeom>
              <a:avLst/>
              <a:gdLst/>
              <a:ahLst/>
              <a:cxnLst/>
              <a:rect l="l" t="t" r="r" b="b"/>
              <a:pathLst>
                <a:path w="3210" h="6135" extrusionOk="0">
                  <a:moveTo>
                    <a:pt x="2045" y="1"/>
                  </a:moveTo>
                  <a:lnTo>
                    <a:pt x="1" y="2670"/>
                  </a:lnTo>
                  <a:lnTo>
                    <a:pt x="625" y="6135"/>
                  </a:lnTo>
                  <a:lnTo>
                    <a:pt x="3210" y="522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4"/>
            <p:cNvSpPr/>
            <p:nvPr/>
          </p:nvSpPr>
          <p:spPr>
            <a:xfrm>
              <a:off x="6558187" y="-709955"/>
              <a:ext cx="678633" cy="709475"/>
            </a:xfrm>
            <a:custGeom>
              <a:avLst/>
              <a:gdLst/>
              <a:ahLst/>
              <a:cxnLst/>
              <a:rect l="l" t="t" r="r" b="b"/>
              <a:pathLst>
                <a:path w="6711" h="7016" extrusionOk="0">
                  <a:moveTo>
                    <a:pt x="2474" y="1"/>
                  </a:moveTo>
                  <a:cubicBezTo>
                    <a:pt x="2378" y="1"/>
                    <a:pt x="2280" y="5"/>
                    <a:pt x="2181" y="13"/>
                  </a:cubicBezTo>
                  <a:lnTo>
                    <a:pt x="1953" y="42"/>
                  </a:lnTo>
                  <a:cubicBezTo>
                    <a:pt x="1953" y="42"/>
                    <a:pt x="477" y="212"/>
                    <a:pt x="306" y="2058"/>
                  </a:cubicBezTo>
                  <a:cubicBezTo>
                    <a:pt x="306" y="2058"/>
                    <a:pt x="221" y="3364"/>
                    <a:pt x="79" y="5296"/>
                  </a:cubicBezTo>
                  <a:cubicBezTo>
                    <a:pt x="0" y="6240"/>
                    <a:pt x="746" y="7015"/>
                    <a:pt x="1644" y="7015"/>
                  </a:cubicBezTo>
                  <a:cubicBezTo>
                    <a:pt x="1718" y="7015"/>
                    <a:pt x="1793" y="7010"/>
                    <a:pt x="1868" y="6999"/>
                  </a:cubicBezTo>
                  <a:cubicBezTo>
                    <a:pt x="2578" y="6886"/>
                    <a:pt x="3231" y="6630"/>
                    <a:pt x="3799" y="6233"/>
                  </a:cubicBezTo>
                  <a:lnTo>
                    <a:pt x="4680" y="5494"/>
                  </a:lnTo>
                  <a:cubicBezTo>
                    <a:pt x="6711" y="3464"/>
                    <a:pt x="5241" y="1"/>
                    <a:pt x="2474" y="1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4"/>
            <p:cNvSpPr/>
            <p:nvPr/>
          </p:nvSpPr>
          <p:spPr>
            <a:xfrm>
              <a:off x="6514401" y="-312338"/>
              <a:ext cx="86257" cy="97684"/>
            </a:xfrm>
            <a:custGeom>
              <a:avLst/>
              <a:gdLst/>
              <a:ahLst/>
              <a:cxnLst/>
              <a:rect l="l" t="t" r="r" b="b"/>
              <a:pathLst>
                <a:path w="853" h="966" extrusionOk="0">
                  <a:moveTo>
                    <a:pt x="824" y="0"/>
                  </a:moveTo>
                  <a:lnTo>
                    <a:pt x="114" y="625"/>
                  </a:lnTo>
                  <a:cubicBezTo>
                    <a:pt x="1" y="682"/>
                    <a:pt x="58" y="852"/>
                    <a:pt x="171" y="881"/>
                  </a:cubicBezTo>
                  <a:lnTo>
                    <a:pt x="853" y="966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4"/>
            <p:cNvSpPr/>
            <p:nvPr/>
          </p:nvSpPr>
          <p:spPr>
            <a:xfrm>
              <a:off x="6591962" y="-454618"/>
              <a:ext cx="112145" cy="41966"/>
            </a:xfrm>
            <a:custGeom>
              <a:avLst/>
              <a:gdLst/>
              <a:ahLst/>
              <a:cxnLst/>
              <a:rect l="l" t="t" r="r" b="b"/>
              <a:pathLst>
                <a:path w="1109" h="415" extrusionOk="0">
                  <a:moveTo>
                    <a:pt x="376" y="0"/>
                  </a:moveTo>
                  <a:cubicBezTo>
                    <a:pt x="238" y="0"/>
                    <a:pt x="74" y="28"/>
                    <a:pt x="57" y="158"/>
                  </a:cubicBezTo>
                  <a:cubicBezTo>
                    <a:pt x="57" y="158"/>
                    <a:pt x="1" y="300"/>
                    <a:pt x="427" y="357"/>
                  </a:cubicBezTo>
                  <a:cubicBezTo>
                    <a:pt x="613" y="394"/>
                    <a:pt x="739" y="415"/>
                    <a:pt x="829" y="415"/>
                  </a:cubicBezTo>
                  <a:cubicBezTo>
                    <a:pt x="946" y="415"/>
                    <a:pt x="1003" y="380"/>
                    <a:pt x="1051" y="300"/>
                  </a:cubicBezTo>
                  <a:cubicBezTo>
                    <a:pt x="1108" y="158"/>
                    <a:pt x="796" y="44"/>
                    <a:pt x="569" y="16"/>
                  </a:cubicBezTo>
                  <a:cubicBezTo>
                    <a:pt x="569" y="16"/>
                    <a:pt x="480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4"/>
            <p:cNvSpPr/>
            <p:nvPr/>
          </p:nvSpPr>
          <p:spPr>
            <a:xfrm>
              <a:off x="6606322" y="-346821"/>
              <a:ext cx="46011" cy="43179"/>
            </a:xfrm>
            <a:custGeom>
              <a:avLst/>
              <a:gdLst/>
              <a:ahLst/>
              <a:cxnLst/>
              <a:rect l="l" t="t" r="r" b="b"/>
              <a:pathLst>
                <a:path w="455" h="427" extrusionOk="0">
                  <a:moveTo>
                    <a:pt x="199" y="1"/>
                  </a:moveTo>
                  <a:cubicBezTo>
                    <a:pt x="86" y="29"/>
                    <a:pt x="1" y="143"/>
                    <a:pt x="29" y="256"/>
                  </a:cubicBezTo>
                  <a:cubicBezTo>
                    <a:pt x="57" y="370"/>
                    <a:pt x="143" y="427"/>
                    <a:pt x="256" y="427"/>
                  </a:cubicBezTo>
                  <a:cubicBezTo>
                    <a:pt x="370" y="398"/>
                    <a:pt x="455" y="313"/>
                    <a:pt x="427" y="199"/>
                  </a:cubicBezTo>
                  <a:cubicBezTo>
                    <a:pt x="427" y="57"/>
                    <a:pt x="313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4"/>
            <p:cNvSpPr/>
            <p:nvPr/>
          </p:nvSpPr>
          <p:spPr>
            <a:xfrm>
              <a:off x="6583367" y="-188866"/>
              <a:ext cx="54707" cy="17292"/>
            </a:xfrm>
            <a:custGeom>
              <a:avLst/>
              <a:gdLst/>
              <a:ahLst/>
              <a:cxnLst/>
              <a:rect l="l" t="t" r="r" b="b"/>
              <a:pathLst>
                <a:path w="541" h="171" fill="none" extrusionOk="0">
                  <a:moveTo>
                    <a:pt x="0" y="171"/>
                  </a:moveTo>
                  <a:cubicBezTo>
                    <a:pt x="199" y="171"/>
                    <a:pt x="398" y="114"/>
                    <a:pt x="540" y="1"/>
                  </a:cubicBezTo>
                </a:path>
              </a:pathLst>
            </a:custGeom>
            <a:noFill/>
            <a:ln w="4975" cap="rnd" cmpd="sng">
              <a:solidFill>
                <a:srgbClr val="2702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4"/>
            <p:cNvSpPr/>
            <p:nvPr/>
          </p:nvSpPr>
          <p:spPr>
            <a:xfrm>
              <a:off x="6729794" y="-775584"/>
              <a:ext cx="583072" cy="667206"/>
            </a:xfrm>
            <a:custGeom>
              <a:avLst/>
              <a:gdLst/>
              <a:ahLst/>
              <a:cxnLst/>
              <a:rect l="l" t="t" r="r" b="b"/>
              <a:pathLst>
                <a:path w="5766" h="6598" extrusionOk="0">
                  <a:moveTo>
                    <a:pt x="2222" y="1"/>
                  </a:moveTo>
                  <a:cubicBezTo>
                    <a:pt x="654" y="1"/>
                    <a:pt x="1" y="1259"/>
                    <a:pt x="1" y="1259"/>
                  </a:cubicBezTo>
                  <a:cubicBezTo>
                    <a:pt x="86" y="2877"/>
                    <a:pt x="2046" y="4070"/>
                    <a:pt x="2046" y="4070"/>
                  </a:cubicBezTo>
                  <a:cubicBezTo>
                    <a:pt x="2273" y="4383"/>
                    <a:pt x="2443" y="4752"/>
                    <a:pt x="2585" y="5149"/>
                  </a:cubicBezTo>
                  <a:cubicBezTo>
                    <a:pt x="2897" y="6569"/>
                    <a:pt x="3664" y="6598"/>
                    <a:pt x="3664" y="6598"/>
                  </a:cubicBezTo>
                  <a:cubicBezTo>
                    <a:pt x="4857" y="4695"/>
                    <a:pt x="5766" y="3786"/>
                    <a:pt x="5595" y="2537"/>
                  </a:cubicBezTo>
                  <a:cubicBezTo>
                    <a:pt x="5425" y="1685"/>
                    <a:pt x="4885" y="946"/>
                    <a:pt x="4119" y="520"/>
                  </a:cubicBezTo>
                  <a:cubicBezTo>
                    <a:pt x="3377" y="142"/>
                    <a:pt x="2748" y="1"/>
                    <a:pt x="2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4"/>
            <p:cNvSpPr/>
            <p:nvPr/>
          </p:nvSpPr>
          <p:spPr>
            <a:xfrm>
              <a:off x="6761445" y="-565045"/>
              <a:ext cx="198200" cy="292952"/>
            </a:xfrm>
            <a:custGeom>
              <a:avLst/>
              <a:gdLst/>
              <a:ahLst/>
              <a:cxnLst/>
              <a:rect l="l" t="t" r="r" b="b"/>
              <a:pathLst>
                <a:path w="1960" h="2897" extrusionOk="0">
                  <a:moveTo>
                    <a:pt x="0" y="0"/>
                  </a:moveTo>
                  <a:lnTo>
                    <a:pt x="1420" y="2897"/>
                  </a:lnTo>
                  <a:lnTo>
                    <a:pt x="1960" y="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4"/>
            <p:cNvSpPr/>
            <p:nvPr/>
          </p:nvSpPr>
          <p:spPr>
            <a:xfrm>
              <a:off x="6856097" y="-405169"/>
              <a:ext cx="227020" cy="193852"/>
            </a:xfrm>
            <a:custGeom>
              <a:avLst/>
              <a:gdLst/>
              <a:ahLst/>
              <a:cxnLst/>
              <a:rect l="l" t="t" r="r" b="b"/>
              <a:pathLst>
                <a:path w="2245" h="1917" extrusionOk="0">
                  <a:moveTo>
                    <a:pt x="1228" y="0"/>
                  </a:moveTo>
                  <a:cubicBezTo>
                    <a:pt x="457" y="0"/>
                    <a:pt x="1" y="899"/>
                    <a:pt x="484" y="1543"/>
                  </a:cubicBezTo>
                  <a:cubicBezTo>
                    <a:pt x="688" y="1800"/>
                    <a:pt x="964" y="1916"/>
                    <a:pt x="1236" y="1916"/>
                  </a:cubicBezTo>
                  <a:cubicBezTo>
                    <a:pt x="1683" y="1916"/>
                    <a:pt x="2117" y="1601"/>
                    <a:pt x="2188" y="1089"/>
                  </a:cubicBezTo>
                  <a:cubicBezTo>
                    <a:pt x="2245" y="549"/>
                    <a:pt x="1876" y="95"/>
                    <a:pt x="1364" y="10"/>
                  </a:cubicBezTo>
                  <a:cubicBezTo>
                    <a:pt x="1318" y="3"/>
                    <a:pt x="1273" y="0"/>
                    <a:pt x="1228" y="0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4"/>
            <p:cNvSpPr/>
            <p:nvPr/>
          </p:nvSpPr>
          <p:spPr>
            <a:xfrm>
              <a:off x="6778636" y="164358"/>
              <a:ext cx="382041" cy="294570"/>
            </a:xfrm>
            <a:custGeom>
              <a:avLst/>
              <a:gdLst/>
              <a:ahLst/>
              <a:cxnLst/>
              <a:rect l="l" t="t" r="r" b="b"/>
              <a:pathLst>
                <a:path w="3778" h="2913" extrusionOk="0">
                  <a:moveTo>
                    <a:pt x="1449" y="1"/>
                  </a:moveTo>
                  <a:lnTo>
                    <a:pt x="1" y="2897"/>
                  </a:lnTo>
                  <a:cubicBezTo>
                    <a:pt x="57" y="2907"/>
                    <a:pt x="116" y="2912"/>
                    <a:pt x="175" y="2912"/>
                  </a:cubicBezTo>
                  <a:cubicBezTo>
                    <a:pt x="1628" y="2912"/>
                    <a:pt x="3778" y="29"/>
                    <a:pt x="3778" y="29"/>
                  </a:cubicBezTo>
                  <a:lnTo>
                    <a:pt x="1449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4"/>
            <p:cNvSpPr/>
            <p:nvPr/>
          </p:nvSpPr>
          <p:spPr>
            <a:xfrm>
              <a:off x="6560412" y="-775179"/>
              <a:ext cx="364749" cy="276267"/>
            </a:xfrm>
            <a:custGeom>
              <a:avLst/>
              <a:gdLst/>
              <a:ahLst/>
              <a:cxnLst/>
              <a:rect l="l" t="t" r="r" b="b"/>
              <a:pathLst>
                <a:path w="3607" h="2732" extrusionOk="0">
                  <a:moveTo>
                    <a:pt x="3428" y="1"/>
                  </a:moveTo>
                  <a:cubicBezTo>
                    <a:pt x="2728" y="1"/>
                    <a:pt x="196" y="169"/>
                    <a:pt x="0" y="2589"/>
                  </a:cubicBezTo>
                  <a:lnTo>
                    <a:pt x="3096" y="2731"/>
                  </a:lnTo>
                  <a:lnTo>
                    <a:pt x="3607" y="5"/>
                  </a:lnTo>
                  <a:cubicBezTo>
                    <a:pt x="3607" y="5"/>
                    <a:pt x="3541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4"/>
            <p:cNvSpPr/>
            <p:nvPr/>
          </p:nvSpPr>
          <p:spPr>
            <a:xfrm>
              <a:off x="6761441" y="-418618"/>
              <a:ext cx="838710" cy="572859"/>
            </a:xfrm>
            <a:custGeom>
              <a:avLst/>
              <a:gdLst/>
              <a:ahLst/>
              <a:cxnLst/>
              <a:rect l="l" t="t" r="r" b="b"/>
              <a:pathLst>
                <a:path w="8294" h="5665" extrusionOk="0">
                  <a:moveTo>
                    <a:pt x="5368" y="1"/>
                  </a:moveTo>
                  <a:lnTo>
                    <a:pt x="1676" y="2017"/>
                  </a:lnTo>
                  <a:cubicBezTo>
                    <a:pt x="1676" y="2017"/>
                    <a:pt x="1" y="3721"/>
                    <a:pt x="1790" y="5254"/>
                  </a:cubicBezTo>
                  <a:cubicBezTo>
                    <a:pt x="2137" y="5547"/>
                    <a:pt x="2595" y="5664"/>
                    <a:pt x="3107" y="5664"/>
                  </a:cubicBezTo>
                  <a:cubicBezTo>
                    <a:pt x="5232" y="5664"/>
                    <a:pt x="8293" y="3636"/>
                    <a:pt x="8293" y="3636"/>
                  </a:cubicBezTo>
                  <a:cubicBezTo>
                    <a:pt x="8293" y="3636"/>
                    <a:pt x="7015" y="2699"/>
                    <a:pt x="6703" y="1534"/>
                  </a:cubicBezTo>
                  <a:cubicBezTo>
                    <a:pt x="6504" y="853"/>
                    <a:pt x="6021" y="285"/>
                    <a:pt x="5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4"/>
            <p:cNvSpPr/>
            <p:nvPr/>
          </p:nvSpPr>
          <p:spPr>
            <a:xfrm>
              <a:off x="6775790" y="-808954"/>
              <a:ext cx="545758" cy="924563"/>
            </a:xfrm>
            <a:custGeom>
              <a:avLst/>
              <a:gdLst/>
              <a:ahLst/>
              <a:cxnLst/>
              <a:rect l="l" t="t" r="r" b="b"/>
              <a:pathLst>
                <a:path w="5397" h="9143" extrusionOk="0">
                  <a:moveTo>
                    <a:pt x="1612" y="1"/>
                  </a:moveTo>
                  <a:cubicBezTo>
                    <a:pt x="1063" y="1"/>
                    <a:pt x="514" y="112"/>
                    <a:pt x="1" y="339"/>
                  </a:cubicBezTo>
                  <a:cubicBezTo>
                    <a:pt x="1222" y="3207"/>
                    <a:pt x="86" y="8887"/>
                    <a:pt x="86" y="8887"/>
                  </a:cubicBezTo>
                  <a:lnTo>
                    <a:pt x="1193" y="9143"/>
                  </a:lnTo>
                  <a:lnTo>
                    <a:pt x="5169" y="3861"/>
                  </a:lnTo>
                  <a:cubicBezTo>
                    <a:pt x="5396" y="2611"/>
                    <a:pt x="4857" y="1333"/>
                    <a:pt x="3778" y="623"/>
                  </a:cubicBezTo>
                  <a:cubicBezTo>
                    <a:pt x="3120" y="212"/>
                    <a:pt x="2366" y="1"/>
                    <a:pt x="1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4"/>
            <p:cNvSpPr/>
            <p:nvPr/>
          </p:nvSpPr>
          <p:spPr>
            <a:xfrm>
              <a:off x="6861962" y="112583"/>
              <a:ext cx="1657094" cy="293154"/>
            </a:xfrm>
            <a:custGeom>
              <a:avLst/>
              <a:gdLst/>
              <a:ahLst/>
              <a:cxnLst/>
              <a:rect l="l" t="t" r="r" b="b"/>
              <a:pathLst>
                <a:path w="16387" h="2899" extrusionOk="0">
                  <a:moveTo>
                    <a:pt x="14481" y="0"/>
                  </a:moveTo>
                  <a:cubicBezTo>
                    <a:pt x="14053" y="0"/>
                    <a:pt x="12071" y="66"/>
                    <a:pt x="8747" y="1166"/>
                  </a:cubicBezTo>
                  <a:cubicBezTo>
                    <a:pt x="7819" y="1466"/>
                    <a:pt x="6819" y="1579"/>
                    <a:pt x="5838" y="1579"/>
                  </a:cubicBezTo>
                  <a:cubicBezTo>
                    <a:pt x="2828" y="1579"/>
                    <a:pt x="0" y="513"/>
                    <a:pt x="0" y="513"/>
                  </a:cubicBezTo>
                  <a:lnTo>
                    <a:pt x="0" y="513"/>
                  </a:lnTo>
                  <a:cubicBezTo>
                    <a:pt x="1795" y="2047"/>
                    <a:pt x="4090" y="2891"/>
                    <a:pt x="6449" y="2891"/>
                  </a:cubicBezTo>
                  <a:cubicBezTo>
                    <a:pt x="6666" y="2891"/>
                    <a:pt x="6883" y="2884"/>
                    <a:pt x="7100" y="2870"/>
                  </a:cubicBezTo>
                  <a:cubicBezTo>
                    <a:pt x="9639" y="2665"/>
                    <a:pt x="10767" y="2348"/>
                    <a:pt x="11895" y="2348"/>
                  </a:cubicBezTo>
                  <a:cubicBezTo>
                    <a:pt x="12647" y="2348"/>
                    <a:pt x="13399" y="2489"/>
                    <a:pt x="14569" y="2898"/>
                  </a:cubicBezTo>
                  <a:cubicBezTo>
                    <a:pt x="14569" y="2898"/>
                    <a:pt x="16386" y="1137"/>
                    <a:pt x="14569" y="1"/>
                  </a:cubicBezTo>
                  <a:cubicBezTo>
                    <a:pt x="14569" y="1"/>
                    <a:pt x="14539" y="0"/>
                    <a:pt x="144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4"/>
            <p:cNvSpPr/>
            <p:nvPr/>
          </p:nvSpPr>
          <p:spPr>
            <a:xfrm>
              <a:off x="6775805" y="-97046"/>
              <a:ext cx="1688645" cy="501568"/>
            </a:xfrm>
            <a:custGeom>
              <a:avLst/>
              <a:gdLst/>
              <a:ahLst/>
              <a:cxnLst/>
              <a:rect l="l" t="t" r="r" b="b"/>
              <a:pathLst>
                <a:path w="16699" h="4960" extrusionOk="0">
                  <a:moveTo>
                    <a:pt x="13493" y="1"/>
                  </a:moveTo>
                  <a:cubicBezTo>
                    <a:pt x="13296" y="1"/>
                    <a:pt x="11964" y="73"/>
                    <a:pt x="9741" y="1904"/>
                  </a:cubicBezTo>
                  <a:cubicBezTo>
                    <a:pt x="8968" y="2548"/>
                    <a:pt x="8090" y="2766"/>
                    <a:pt x="7257" y="2766"/>
                  </a:cubicBezTo>
                  <a:cubicBezTo>
                    <a:pt x="5520" y="2766"/>
                    <a:pt x="3976" y="1819"/>
                    <a:pt x="3976" y="1819"/>
                  </a:cubicBezTo>
                  <a:cubicBezTo>
                    <a:pt x="3451" y="1556"/>
                    <a:pt x="2878" y="1428"/>
                    <a:pt x="2304" y="1428"/>
                  </a:cubicBezTo>
                  <a:cubicBezTo>
                    <a:pt x="1700" y="1428"/>
                    <a:pt x="1094" y="1570"/>
                    <a:pt x="540" y="1847"/>
                  </a:cubicBezTo>
                  <a:cubicBezTo>
                    <a:pt x="199" y="2018"/>
                    <a:pt x="0" y="2387"/>
                    <a:pt x="29" y="2756"/>
                  </a:cubicBezTo>
                  <a:cubicBezTo>
                    <a:pt x="56" y="3056"/>
                    <a:pt x="267" y="3382"/>
                    <a:pt x="963" y="3382"/>
                  </a:cubicBezTo>
                  <a:cubicBezTo>
                    <a:pt x="991" y="3382"/>
                    <a:pt x="1021" y="3382"/>
                    <a:pt x="1051" y="3381"/>
                  </a:cubicBezTo>
                  <a:cubicBezTo>
                    <a:pt x="1051" y="3381"/>
                    <a:pt x="1439" y="3166"/>
                    <a:pt x="2106" y="3166"/>
                  </a:cubicBezTo>
                  <a:cubicBezTo>
                    <a:pt x="2550" y="3166"/>
                    <a:pt x="3118" y="3261"/>
                    <a:pt x="3777" y="3580"/>
                  </a:cubicBezTo>
                  <a:cubicBezTo>
                    <a:pt x="4887" y="4115"/>
                    <a:pt x="7052" y="4960"/>
                    <a:pt x="9467" y="4960"/>
                  </a:cubicBezTo>
                  <a:cubicBezTo>
                    <a:pt x="10638" y="4960"/>
                    <a:pt x="11868" y="4761"/>
                    <a:pt x="13064" y="4233"/>
                  </a:cubicBezTo>
                  <a:cubicBezTo>
                    <a:pt x="16699" y="2586"/>
                    <a:pt x="13745" y="882"/>
                    <a:pt x="13745" y="882"/>
                  </a:cubicBezTo>
                  <a:cubicBezTo>
                    <a:pt x="13745" y="882"/>
                    <a:pt x="13376" y="683"/>
                    <a:pt x="13518" y="1"/>
                  </a:cubicBezTo>
                  <a:cubicBezTo>
                    <a:pt x="13518" y="1"/>
                    <a:pt x="13510" y="1"/>
                    <a:pt x="13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7" name="Google Shape;2107;p74"/>
          <p:cNvGrpSpPr/>
          <p:nvPr/>
        </p:nvGrpSpPr>
        <p:grpSpPr>
          <a:xfrm>
            <a:off x="-3092" y="2255110"/>
            <a:ext cx="2454431" cy="2348497"/>
            <a:chOff x="7347285" y="2933539"/>
            <a:chExt cx="1621371" cy="1551495"/>
          </a:xfrm>
        </p:grpSpPr>
        <p:sp>
          <p:nvSpPr>
            <p:cNvPr id="2108" name="Google Shape;2108;p74"/>
            <p:cNvSpPr/>
            <p:nvPr/>
          </p:nvSpPr>
          <p:spPr>
            <a:xfrm>
              <a:off x="7534824" y="3970271"/>
              <a:ext cx="1205626" cy="514751"/>
            </a:xfrm>
            <a:custGeom>
              <a:avLst/>
              <a:gdLst/>
              <a:ahLst/>
              <a:cxnLst/>
              <a:rect l="l" t="t" r="r" b="b"/>
              <a:pathLst>
                <a:path w="20456" h="8732" extrusionOk="0">
                  <a:moveTo>
                    <a:pt x="1" y="1"/>
                  </a:moveTo>
                  <a:lnTo>
                    <a:pt x="1" y="8731"/>
                  </a:lnTo>
                  <a:lnTo>
                    <a:pt x="20456" y="8731"/>
                  </a:lnTo>
                  <a:lnTo>
                    <a:pt x="20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4"/>
            <p:cNvSpPr/>
            <p:nvPr/>
          </p:nvSpPr>
          <p:spPr>
            <a:xfrm>
              <a:off x="7359309" y="3430654"/>
              <a:ext cx="1609347" cy="1054380"/>
            </a:xfrm>
            <a:custGeom>
              <a:avLst/>
              <a:gdLst/>
              <a:ahLst/>
              <a:cxnLst/>
              <a:rect l="l" t="t" r="r" b="b"/>
              <a:pathLst>
                <a:path w="27306" h="17886" extrusionOk="0">
                  <a:moveTo>
                    <a:pt x="19139" y="1"/>
                  </a:moveTo>
                  <a:lnTo>
                    <a:pt x="19139" y="79"/>
                  </a:lnTo>
                  <a:lnTo>
                    <a:pt x="7994" y="79"/>
                  </a:lnTo>
                  <a:cubicBezTo>
                    <a:pt x="7994" y="110"/>
                    <a:pt x="8010" y="126"/>
                    <a:pt x="8010" y="142"/>
                  </a:cubicBezTo>
                  <a:lnTo>
                    <a:pt x="7932" y="189"/>
                  </a:lnTo>
                  <a:cubicBezTo>
                    <a:pt x="7885" y="142"/>
                    <a:pt x="7822" y="110"/>
                    <a:pt x="7759" y="110"/>
                  </a:cubicBezTo>
                  <a:cubicBezTo>
                    <a:pt x="7649" y="126"/>
                    <a:pt x="7571" y="205"/>
                    <a:pt x="7571" y="314"/>
                  </a:cubicBezTo>
                  <a:cubicBezTo>
                    <a:pt x="7571" y="346"/>
                    <a:pt x="7571" y="377"/>
                    <a:pt x="7587" y="393"/>
                  </a:cubicBezTo>
                  <a:lnTo>
                    <a:pt x="7508" y="440"/>
                  </a:lnTo>
                  <a:cubicBezTo>
                    <a:pt x="7461" y="377"/>
                    <a:pt x="7399" y="346"/>
                    <a:pt x="7336" y="346"/>
                  </a:cubicBezTo>
                  <a:cubicBezTo>
                    <a:pt x="7226" y="361"/>
                    <a:pt x="7132" y="455"/>
                    <a:pt x="7148" y="565"/>
                  </a:cubicBezTo>
                  <a:cubicBezTo>
                    <a:pt x="7148" y="596"/>
                    <a:pt x="7148" y="612"/>
                    <a:pt x="7164" y="643"/>
                  </a:cubicBezTo>
                  <a:lnTo>
                    <a:pt x="7085" y="690"/>
                  </a:lnTo>
                  <a:cubicBezTo>
                    <a:pt x="7044" y="636"/>
                    <a:pt x="6992" y="593"/>
                    <a:pt x="6927" y="593"/>
                  </a:cubicBezTo>
                  <a:cubicBezTo>
                    <a:pt x="6917" y="593"/>
                    <a:pt x="6907" y="594"/>
                    <a:pt x="6897" y="596"/>
                  </a:cubicBezTo>
                  <a:cubicBezTo>
                    <a:pt x="6787" y="596"/>
                    <a:pt x="6709" y="690"/>
                    <a:pt x="6709" y="800"/>
                  </a:cubicBezTo>
                  <a:cubicBezTo>
                    <a:pt x="6709" y="832"/>
                    <a:pt x="6725" y="863"/>
                    <a:pt x="6740" y="894"/>
                  </a:cubicBezTo>
                  <a:lnTo>
                    <a:pt x="6662" y="941"/>
                  </a:lnTo>
                  <a:cubicBezTo>
                    <a:pt x="6646" y="910"/>
                    <a:pt x="6631" y="894"/>
                    <a:pt x="6615" y="879"/>
                  </a:cubicBezTo>
                  <a:cubicBezTo>
                    <a:pt x="6615" y="879"/>
                    <a:pt x="6599" y="879"/>
                    <a:pt x="6599" y="863"/>
                  </a:cubicBezTo>
                  <a:lnTo>
                    <a:pt x="6584" y="863"/>
                  </a:lnTo>
                  <a:cubicBezTo>
                    <a:pt x="6584" y="863"/>
                    <a:pt x="6584" y="863"/>
                    <a:pt x="6584" y="847"/>
                  </a:cubicBezTo>
                  <a:cubicBezTo>
                    <a:pt x="6552" y="832"/>
                    <a:pt x="6505" y="832"/>
                    <a:pt x="6474" y="832"/>
                  </a:cubicBezTo>
                  <a:cubicBezTo>
                    <a:pt x="6364" y="832"/>
                    <a:pt x="6270" y="926"/>
                    <a:pt x="6286" y="1035"/>
                  </a:cubicBezTo>
                  <a:cubicBezTo>
                    <a:pt x="6286" y="1067"/>
                    <a:pt x="6302" y="1114"/>
                    <a:pt x="6317" y="1129"/>
                  </a:cubicBezTo>
                  <a:lnTo>
                    <a:pt x="6239" y="1192"/>
                  </a:lnTo>
                  <a:cubicBezTo>
                    <a:pt x="6207" y="1114"/>
                    <a:pt x="6129" y="1067"/>
                    <a:pt x="6035" y="1067"/>
                  </a:cubicBezTo>
                  <a:cubicBezTo>
                    <a:pt x="5972" y="1067"/>
                    <a:pt x="5910" y="1114"/>
                    <a:pt x="5878" y="1161"/>
                  </a:cubicBezTo>
                  <a:cubicBezTo>
                    <a:pt x="5863" y="1192"/>
                    <a:pt x="5847" y="1239"/>
                    <a:pt x="5847" y="1270"/>
                  </a:cubicBezTo>
                  <a:cubicBezTo>
                    <a:pt x="5863" y="1317"/>
                    <a:pt x="5863" y="1349"/>
                    <a:pt x="5894" y="1380"/>
                  </a:cubicBezTo>
                  <a:lnTo>
                    <a:pt x="5800" y="1427"/>
                  </a:lnTo>
                  <a:cubicBezTo>
                    <a:pt x="5784" y="1380"/>
                    <a:pt x="5753" y="1349"/>
                    <a:pt x="5706" y="1333"/>
                  </a:cubicBezTo>
                  <a:cubicBezTo>
                    <a:pt x="5675" y="1317"/>
                    <a:pt x="5643" y="1302"/>
                    <a:pt x="5612" y="1302"/>
                  </a:cubicBezTo>
                  <a:cubicBezTo>
                    <a:pt x="5502" y="1302"/>
                    <a:pt x="5424" y="1396"/>
                    <a:pt x="5424" y="1506"/>
                  </a:cubicBezTo>
                  <a:cubicBezTo>
                    <a:pt x="5424" y="1553"/>
                    <a:pt x="5439" y="1600"/>
                    <a:pt x="5471" y="1631"/>
                  </a:cubicBezTo>
                  <a:lnTo>
                    <a:pt x="5377" y="1678"/>
                  </a:lnTo>
                  <a:cubicBezTo>
                    <a:pt x="5361" y="1615"/>
                    <a:pt x="5314" y="1568"/>
                    <a:pt x="5267" y="1553"/>
                  </a:cubicBezTo>
                  <a:cubicBezTo>
                    <a:pt x="5236" y="1537"/>
                    <a:pt x="5204" y="1537"/>
                    <a:pt x="5189" y="1537"/>
                  </a:cubicBezTo>
                  <a:cubicBezTo>
                    <a:pt x="5142" y="1537"/>
                    <a:pt x="5095" y="1568"/>
                    <a:pt x="5063" y="1584"/>
                  </a:cubicBezTo>
                  <a:cubicBezTo>
                    <a:pt x="5016" y="1631"/>
                    <a:pt x="4985" y="1694"/>
                    <a:pt x="5001" y="1756"/>
                  </a:cubicBezTo>
                  <a:cubicBezTo>
                    <a:pt x="5001" y="1803"/>
                    <a:pt x="5016" y="1850"/>
                    <a:pt x="5048" y="1882"/>
                  </a:cubicBezTo>
                  <a:lnTo>
                    <a:pt x="4954" y="1929"/>
                  </a:lnTo>
                  <a:cubicBezTo>
                    <a:pt x="4939" y="1844"/>
                    <a:pt x="4862" y="1785"/>
                    <a:pt x="4779" y="1785"/>
                  </a:cubicBezTo>
                  <a:cubicBezTo>
                    <a:pt x="4769" y="1785"/>
                    <a:pt x="4759" y="1786"/>
                    <a:pt x="4750" y="1788"/>
                  </a:cubicBezTo>
                  <a:lnTo>
                    <a:pt x="4734" y="1788"/>
                  </a:lnTo>
                  <a:cubicBezTo>
                    <a:pt x="4640" y="1803"/>
                    <a:pt x="4562" y="1882"/>
                    <a:pt x="4562" y="1991"/>
                  </a:cubicBezTo>
                  <a:cubicBezTo>
                    <a:pt x="4562" y="2038"/>
                    <a:pt x="4593" y="2085"/>
                    <a:pt x="4624" y="2117"/>
                  </a:cubicBezTo>
                  <a:lnTo>
                    <a:pt x="4530" y="2179"/>
                  </a:lnTo>
                  <a:cubicBezTo>
                    <a:pt x="4515" y="2085"/>
                    <a:pt x="4421" y="2023"/>
                    <a:pt x="4327" y="2023"/>
                  </a:cubicBezTo>
                  <a:cubicBezTo>
                    <a:pt x="4217" y="2023"/>
                    <a:pt x="4123" y="2117"/>
                    <a:pt x="4138" y="2227"/>
                  </a:cubicBezTo>
                  <a:cubicBezTo>
                    <a:pt x="4138" y="2258"/>
                    <a:pt x="4138" y="2274"/>
                    <a:pt x="4154" y="2305"/>
                  </a:cubicBezTo>
                  <a:cubicBezTo>
                    <a:pt x="4170" y="2336"/>
                    <a:pt x="4185" y="2352"/>
                    <a:pt x="4201" y="2368"/>
                  </a:cubicBezTo>
                  <a:lnTo>
                    <a:pt x="4107" y="2430"/>
                  </a:lnTo>
                  <a:cubicBezTo>
                    <a:pt x="4091" y="2399"/>
                    <a:pt x="4091" y="2368"/>
                    <a:pt x="4060" y="2336"/>
                  </a:cubicBezTo>
                  <a:cubicBezTo>
                    <a:pt x="4029" y="2289"/>
                    <a:pt x="3966" y="2258"/>
                    <a:pt x="3903" y="2258"/>
                  </a:cubicBezTo>
                  <a:cubicBezTo>
                    <a:pt x="3794" y="2258"/>
                    <a:pt x="3700" y="2352"/>
                    <a:pt x="3700" y="2462"/>
                  </a:cubicBezTo>
                  <a:cubicBezTo>
                    <a:pt x="3715" y="2524"/>
                    <a:pt x="3747" y="2571"/>
                    <a:pt x="3794" y="2618"/>
                  </a:cubicBezTo>
                  <a:lnTo>
                    <a:pt x="3668" y="2681"/>
                  </a:lnTo>
                  <a:cubicBezTo>
                    <a:pt x="3668" y="2571"/>
                    <a:pt x="3574" y="2493"/>
                    <a:pt x="3464" y="2493"/>
                  </a:cubicBezTo>
                  <a:cubicBezTo>
                    <a:pt x="3355" y="2493"/>
                    <a:pt x="3276" y="2587"/>
                    <a:pt x="3276" y="2697"/>
                  </a:cubicBezTo>
                  <a:cubicBezTo>
                    <a:pt x="3276" y="2775"/>
                    <a:pt x="3323" y="2822"/>
                    <a:pt x="3370" y="2853"/>
                  </a:cubicBezTo>
                  <a:lnTo>
                    <a:pt x="3245" y="2932"/>
                  </a:lnTo>
                  <a:cubicBezTo>
                    <a:pt x="3245" y="2932"/>
                    <a:pt x="3245" y="2916"/>
                    <a:pt x="3245" y="2916"/>
                  </a:cubicBezTo>
                  <a:cubicBezTo>
                    <a:pt x="3245" y="2853"/>
                    <a:pt x="3198" y="2791"/>
                    <a:pt x="3151" y="2759"/>
                  </a:cubicBezTo>
                  <a:cubicBezTo>
                    <a:pt x="3120" y="2744"/>
                    <a:pt x="3073" y="2728"/>
                    <a:pt x="3041" y="2728"/>
                  </a:cubicBezTo>
                  <a:cubicBezTo>
                    <a:pt x="3010" y="2728"/>
                    <a:pt x="2994" y="2744"/>
                    <a:pt x="2979" y="2744"/>
                  </a:cubicBezTo>
                  <a:cubicBezTo>
                    <a:pt x="2900" y="2775"/>
                    <a:pt x="2837" y="2853"/>
                    <a:pt x="2853" y="2948"/>
                  </a:cubicBezTo>
                  <a:cubicBezTo>
                    <a:pt x="2853" y="3010"/>
                    <a:pt x="2885" y="3073"/>
                    <a:pt x="2947" y="3104"/>
                  </a:cubicBezTo>
                  <a:lnTo>
                    <a:pt x="2822" y="3183"/>
                  </a:lnTo>
                  <a:cubicBezTo>
                    <a:pt x="2822" y="3167"/>
                    <a:pt x="2822" y="3167"/>
                    <a:pt x="2822" y="3167"/>
                  </a:cubicBezTo>
                  <a:cubicBezTo>
                    <a:pt x="2806" y="3042"/>
                    <a:pt x="2712" y="2963"/>
                    <a:pt x="2602" y="2963"/>
                  </a:cubicBezTo>
                  <a:cubicBezTo>
                    <a:pt x="2493" y="2979"/>
                    <a:pt x="2414" y="3073"/>
                    <a:pt x="2414" y="3183"/>
                  </a:cubicBezTo>
                  <a:cubicBezTo>
                    <a:pt x="2430" y="3261"/>
                    <a:pt x="2461" y="3308"/>
                    <a:pt x="2524" y="3339"/>
                  </a:cubicBezTo>
                  <a:lnTo>
                    <a:pt x="2383" y="3433"/>
                  </a:lnTo>
                  <a:cubicBezTo>
                    <a:pt x="2383" y="3418"/>
                    <a:pt x="2383" y="3402"/>
                    <a:pt x="2383" y="3402"/>
                  </a:cubicBezTo>
                  <a:cubicBezTo>
                    <a:pt x="2383" y="3300"/>
                    <a:pt x="2302" y="3212"/>
                    <a:pt x="2203" y="3212"/>
                  </a:cubicBezTo>
                  <a:cubicBezTo>
                    <a:pt x="2195" y="3212"/>
                    <a:pt x="2187" y="3213"/>
                    <a:pt x="2179" y="3214"/>
                  </a:cubicBezTo>
                  <a:cubicBezTo>
                    <a:pt x="2069" y="3214"/>
                    <a:pt x="1991" y="3308"/>
                    <a:pt x="1991" y="3418"/>
                  </a:cubicBezTo>
                  <a:cubicBezTo>
                    <a:pt x="1991" y="3496"/>
                    <a:pt x="2038" y="3559"/>
                    <a:pt x="2116" y="3590"/>
                  </a:cubicBezTo>
                  <a:lnTo>
                    <a:pt x="1960" y="3684"/>
                  </a:lnTo>
                  <a:cubicBezTo>
                    <a:pt x="1960" y="3669"/>
                    <a:pt x="1960" y="3653"/>
                    <a:pt x="1960" y="3637"/>
                  </a:cubicBezTo>
                  <a:cubicBezTo>
                    <a:pt x="1960" y="3536"/>
                    <a:pt x="1879" y="3447"/>
                    <a:pt x="1780" y="3447"/>
                  </a:cubicBezTo>
                  <a:cubicBezTo>
                    <a:pt x="1772" y="3447"/>
                    <a:pt x="1764" y="3448"/>
                    <a:pt x="1756" y="3449"/>
                  </a:cubicBezTo>
                  <a:cubicBezTo>
                    <a:pt x="1646" y="3449"/>
                    <a:pt x="1552" y="3543"/>
                    <a:pt x="1568" y="3653"/>
                  </a:cubicBezTo>
                  <a:cubicBezTo>
                    <a:pt x="1568" y="3747"/>
                    <a:pt x="1615" y="3810"/>
                    <a:pt x="1693" y="3841"/>
                  </a:cubicBezTo>
                  <a:lnTo>
                    <a:pt x="1521" y="3935"/>
                  </a:lnTo>
                  <a:cubicBezTo>
                    <a:pt x="1521" y="3919"/>
                    <a:pt x="1537" y="3888"/>
                    <a:pt x="1537" y="3872"/>
                  </a:cubicBezTo>
                  <a:cubicBezTo>
                    <a:pt x="1521" y="3763"/>
                    <a:pt x="1427" y="3684"/>
                    <a:pt x="1317" y="3684"/>
                  </a:cubicBezTo>
                  <a:cubicBezTo>
                    <a:pt x="1254" y="3684"/>
                    <a:pt x="1207" y="3716"/>
                    <a:pt x="1176" y="3763"/>
                  </a:cubicBezTo>
                  <a:lnTo>
                    <a:pt x="0" y="3763"/>
                  </a:lnTo>
                  <a:lnTo>
                    <a:pt x="0" y="17885"/>
                  </a:lnTo>
                  <a:lnTo>
                    <a:pt x="4859" y="17885"/>
                  </a:lnTo>
                  <a:lnTo>
                    <a:pt x="4859" y="11145"/>
                  </a:lnTo>
                  <a:cubicBezTo>
                    <a:pt x="4859" y="10283"/>
                    <a:pt x="5722" y="9562"/>
                    <a:pt x="6756" y="9562"/>
                  </a:cubicBezTo>
                  <a:cubicBezTo>
                    <a:pt x="7806" y="9562"/>
                    <a:pt x="8653" y="10283"/>
                    <a:pt x="8653" y="11145"/>
                  </a:cubicBezTo>
                  <a:lnTo>
                    <a:pt x="8653" y="17885"/>
                  </a:lnTo>
                  <a:lnTo>
                    <a:pt x="11913" y="17885"/>
                  </a:lnTo>
                  <a:lnTo>
                    <a:pt x="11913" y="11145"/>
                  </a:lnTo>
                  <a:cubicBezTo>
                    <a:pt x="11913" y="10283"/>
                    <a:pt x="12759" y="9562"/>
                    <a:pt x="13794" y="9562"/>
                  </a:cubicBezTo>
                  <a:cubicBezTo>
                    <a:pt x="14844" y="9562"/>
                    <a:pt x="15690" y="10283"/>
                    <a:pt x="15690" y="11145"/>
                  </a:cubicBezTo>
                  <a:lnTo>
                    <a:pt x="15690" y="17885"/>
                  </a:lnTo>
                  <a:lnTo>
                    <a:pt x="18951" y="17885"/>
                  </a:lnTo>
                  <a:lnTo>
                    <a:pt x="18951" y="11145"/>
                  </a:lnTo>
                  <a:cubicBezTo>
                    <a:pt x="18951" y="10283"/>
                    <a:pt x="19797" y="9562"/>
                    <a:pt x="20832" y="9562"/>
                  </a:cubicBezTo>
                  <a:cubicBezTo>
                    <a:pt x="21882" y="9562"/>
                    <a:pt x="22728" y="10283"/>
                    <a:pt x="22728" y="11145"/>
                  </a:cubicBezTo>
                  <a:lnTo>
                    <a:pt x="22728" y="17885"/>
                  </a:lnTo>
                  <a:lnTo>
                    <a:pt x="27305" y="17885"/>
                  </a:lnTo>
                  <a:lnTo>
                    <a:pt x="27305" y="3763"/>
                  </a:lnTo>
                  <a:lnTo>
                    <a:pt x="25957" y="3763"/>
                  </a:lnTo>
                  <a:lnTo>
                    <a:pt x="25957" y="3794"/>
                  </a:lnTo>
                  <a:cubicBezTo>
                    <a:pt x="25863" y="3794"/>
                    <a:pt x="25800" y="3841"/>
                    <a:pt x="25769" y="3904"/>
                  </a:cubicBezTo>
                  <a:lnTo>
                    <a:pt x="25675" y="3857"/>
                  </a:lnTo>
                  <a:cubicBezTo>
                    <a:pt x="25691" y="3841"/>
                    <a:pt x="25706" y="3810"/>
                    <a:pt x="25706" y="3763"/>
                  </a:cubicBezTo>
                  <a:cubicBezTo>
                    <a:pt x="25722" y="3669"/>
                    <a:pt x="25628" y="3575"/>
                    <a:pt x="25518" y="3559"/>
                  </a:cubicBezTo>
                  <a:cubicBezTo>
                    <a:pt x="25440" y="3559"/>
                    <a:pt x="25377" y="3606"/>
                    <a:pt x="25330" y="3669"/>
                  </a:cubicBezTo>
                  <a:lnTo>
                    <a:pt x="25252" y="3622"/>
                  </a:lnTo>
                  <a:cubicBezTo>
                    <a:pt x="25267" y="3590"/>
                    <a:pt x="25283" y="3559"/>
                    <a:pt x="25283" y="3527"/>
                  </a:cubicBezTo>
                  <a:cubicBezTo>
                    <a:pt x="25283" y="3418"/>
                    <a:pt x="25205" y="3324"/>
                    <a:pt x="25095" y="3324"/>
                  </a:cubicBezTo>
                  <a:cubicBezTo>
                    <a:pt x="25017" y="3324"/>
                    <a:pt x="24938" y="3355"/>
                    <a:pt x="24907" y="3418"/>
                  </a:cubicBezTo>
                  <a:lnTo>
                    <a:pt x="24829" y="3386"/>
                  </a:lnTo>
                  <a:cubicBezTo>
                    <a:pt x="24844" y="3355"/>
                    <a:pt x="24844" y="3324"/>
                    <a:pt x="24844" y="3292"/>
                  </a:cubicBezTo>
                  <a:cubicBezTo>
                    <a:pt x="24860" y="3183"/>
                    <a:pt x="24766" y="3089"/>
                    <a:pt x="24656" y="3089"/>
                  </a:cubicBezTo>
                  <a:cubicBezTo>
                    <a:pt x="24593" y="3089"/>
                    <a:pt x="24515" y="3120"/>
                    <a:pt x="24484" y="3183"/>
                  </a:cubicBezTo>
                  <a:lnTo>
                    <a:pt x="24405" y="3136"/>
                  </a:lnTo>
                  <a:cubicBezTo>
                    <a:pt x="24405" y="3120"/>
                    <a:pt x="24421" y="3089"/>
                    <a:pt x="24421" y="3057"/>
                  </a:cubicBezTo>
                  <a:cubicBezTo>
                    <a:pt x="24421" y="2963"/>
                    <a:pt x="24374" y="2885"/>
                    <a:pt x="24296" y="2853"/>
                  </a:cubicBezTo>
                  <a:lnTo>
                    <a:pt x="24233" y="2853"/>
                  </a:lnTo>
                  <a:cubicBezTo>
                    <a:pt x="24202" y="2853"/>
                    <a:pt x="24155" y="2853"/>
                    <a:pt x="24123" y="2869"/>
                  </a:cubicBezTo>
                  <a:cubicBezTo>
                    <a:pt x="24092" y="2885"/>
                    <a:pt x="24076" y="2916"/>
                    <a:pt x="24061" y="2948"/>
                  </a:cubicBezTo>
                  <a:lnTo>
                    <a:pt x="23966" y="2901"/>
                  </a:lnTo>
                  <a:cubicBezTo>
                    <a:pt x="23982" y="2869"/>
                    <a:pt x="23998" y="2853"/>
                    <a:pt x="23998" y="2822"/>
                  </a:cubicBezTo>
                  <a:cubicBezTo>
                    <a:pt x="23998" y="2712"/>
                    <a:pt x="23919" y="2618"/>
                    <a:pt x="23810" y="2603"/>
                  </a:cubicBezTo>
                  <a:cubicBezTo>
                    <a:pt x="23731" y="2603"/>
                    <a:pt x="23669" y="2650"/>
                    <a:pt x="23622" y="2697"/>
                  </a:cubicBezTo>
                  <a:lnTo>
                    <a:pt x="23543" y="2650"/>
                  </a:lnTo>
                  <a:cubicBezTo>
                    <a:pt x="23559" y="2634"/>
                    <a:pt x="23559" y="2603"/>
                    <a:pt x="23559" y="2587"/>
                  </a:cubicBezTo>
                  <a:cubicBezTo>
                    <a:pt x="23575" y="2477"/>
                    <a:pt x="23481" y="2383"/>
                    <a:pt x="23371" y="2368"/>
                  </a:cubicBezTo>
                  <a:cubicBezTo>
                    <a:pt x="23308" y="2368"/>
                    <a:pt x="23245" y="2399"/>
                    <a:pt x="23198" y="2446"/>
                  </a:cubicBezTo>
                  <a:cubicBezTo>
                    <a:pt x="23198" y="2446"/>
                    <a:pt x="23198" y="2462"/>
                    <a:pt x="23198" y="2462"/>
                  </a:cubicBezTo>
                  <a:lnTo>
                    <a:pt x="23120" y="2415"/>
                  </a:lnTo>
                  <a:cubicBezTo>
                    <a:pt x="23120" y="2399"/>
                    <a:pt x="23120" y="2399"/>
                    <a:pt x="23120" y="2383"/>
                  </a:cubicBezTo>
                  <a:cubicBezTo>
                    <a:pt x="23136" y="2368"/>
                    <a:pt x="23136" y="2352"/>
                    <a:pt x="23136" y="2336"/>
                  </a:cubicBezTo>
                  <a:cubicBezTo>
                    <a:pt x="23136" y="2227"/>
                    <a:pt x="23057" y="2132"/>
                    <a:pt x="22948" y="2132"/>
                  </a:cubicBezTo>
                  <a:lnTo>
                    <a:pt x="22932" y="2132"/>
                  </a:lnTo>
                  <a:cubicBezTo>
                    <a:pt x="22869" y="2132"/>
                    <a:pt x="22807" y="2164"/>
                    <a:pt x="22775" y="2211"/>
                  </a:cubicBezTo>
                  <a:lnTo>
                    <a:pt x="22681" y="2164"/>
                  </a:lnTo>
                  <a:cubicBezTo>
                    <a:pt x="22697" y="2148"/>
                    <a:pt x="22697" y="2132"/>
                    <a:pt x="22697" y="2101"/>
                  </a:cubicBezTo>
                  <a:cubicBezTo>
                    <a:pt x="22713" y="2007"/>
                    <a:pt x="22634" y="1913"/>
                    <a:pt x="22540" y="1897"/>
                  </a:cubicBezTo>
                  <a:lnTo>
                    <a:pt x="22509" y="1897"/>
                  </a:lnTo>
                  <a:cubicBezTo>
                    <a:pt x="22446" y="1897"/>
                    <a:pt x="22383" y="1929"/>
                    <a:pt x="22352" y="1976"/>
                  </a:cubicBezTo>
                  <a:lnTo>
                    <a:pt x="22258" y="1929"/>
                  </a:lnTo>
                  <a:cubicBezTo>
                    <a:pt x="22274" y="1913"/>
                    <a:pt x="22274" y="1882"/>
                    <a:pt x="22274" y="1866"/>
                  </a:cubicBezTo>
                  <a:cubicBezTo>
                    <a:pt x="22274" y="1803"/>
                    <a:pt x="22258" y="1741"/>
                    <a:pt x="22211" y="1709"/>
                  </a:cubicBezTo>
                  <a:cubicBezTo>
                    <a:pt x="22180" y="1678"/>
                    <a:pt x="22133" y="1662"/>
                    <a:pt x="22086" y="1662"/>
                  </a:cubicBezTo>
                  <a:cubicBezTo>
                    <a:pt x="22054" y="1662"/>
                    <a:pt x="22039" y="1662"/>
                    <a:pt x="22007" y="1678"/>
                  </a:cubicBezTo>
                  <a:cubicBezTo>
                    <a:pt x="21976" y="1678"/>
                    <a:pt x="21944" y="1709"/>
                    <a:pt x="21913" y="1741"/>
                  </a:cubicBezTo>
                  <a:lnTo>
                    <a:pt x="21835" y="1678"/>
                  </a:lnTo>
                  <a:cubicBezTo>
                    <a:pt x="21835" y="1662"/>
                    <a:pt x="21850" y="1647"/>
                    <a:pt x="21850" y="1631"/>
                  </a:cubicBezTo>
                  <a:cubicBezTo>
                    <a:pt x="21850" y="1521"/>
                    <a:pt x="21772" y="1427"/>
                    <a:pt x="21662" y="1411"/>
                  </a:cubicBezTo>
                  <a:cubicBezTo>
                    <a:pt x="21615" y="1411"/>
                    <a:pt x="21584" y="1427"/>
                    <a:pt x="21553" y="1443"/>
                  </a:cubicBezTo>
                  <a:cubicBezTo>
                    <a:pt x="21537" y="1458"/>
                    <a:pt x="21506" y="1474"/>
                    <a:pt x="21490" y="1490"/>
                  </a:cubicBezTo>
                  <a:lnTo>
                    <a:pt x="21412" y="1443"/>
                  </a:lnTo>
                  <a:cubicBezTo>
                    <a:pt x="21412" y="1427"/>
                    <a:pt x="21412" y="1411"/>
                    <a:pt x="21412" y="1396"/>
                  </a:cubicBezTo>
                  <a:cubicBezTo>
                    <a:pt x="21412" y="1349"/>
                    <a:pt x="21412" y="1302"/>
                    <a:pt x="21396" y="1270"/>
                  </a:cubicBezTo>
                  <a:cubicBezTo>
                    <a:pt x="21349" y="1223"/>
                    <a:pt x="21302" y="1176"/>
                    <a:pt x="21223" y="1176"/>
                  </a:cubicBezTo>
                  <a:cubicBezTo>
                    <a:pt x="21161" y="1176"/>
                    <a:pt x="21098" y="1208"/>
                    <a:pt x="21067" y="1255"/>
                  </a:cubicBezTo>
                  <a:lnTo>
                    <a:pt x="20973" y="1208"/>
                  </a:lnTo>
                  <a:cubicBezTo>
                    <a:pt x="20988" y="1192"/>
                    <a:pt x="20988" y="1161"/>
                    <a:pt x="20988" y="1145"/>
                  </a:cubicBezTo>
                  <a:cubicBezTo>
                    <a:pt x="20988" y="1035"/>
                    <a:pt x="20910" y="941"/>
                    <a:pt x="20800" y="941"/>
                  </a:cubicBezTo>
                  <a:cubicBezTo>
                    <a:pt x="20753" y="941"/>
                    <a:pt x="20722" y="957"/>
                    <a:pt x="20691" y="973"/>
                  </a:cubicBezTo>
                  <a:cubicBezTo>
                    <a:pt x="20675" y="973"/>
                    <a:pt x="20675" y="973"/>
                    <a:pt x="20675" y="988"/>
                  </a:cubicBezTo>
                  <a:lnTo>
                    <a:pt x="20659" y="988"/>
                  </a:lnTo>
                  <a:cubicBezTo>
                    <a:pt x="20659" y="988"/>
                    <a:pt x="20659" y="1004"/>
                    <a:pt x="20659" y="1004"/>
                  </a:cubicBezTo>
                  <a:lnTo>
                    <a:pt x="20644" y="1004"/>
                  </a:lnTo>
                  <a:lnTo>
                    <a:pt x="20549" y="957"/>
                  </a:lnTo>
                  <a:cubicBezTo>
                    <a:pt x="20549" y="941"/>
                    <a:pt x="20565" y="926"/>
                    <a:pt x="20565" y="910"/>
                  </a:cubicBezTo>
                  <a:cubicBezTo>
                    <a:pt x="20565" y="800"/>
                    <a:pt x="20487" y="706"/>
                    <a:pt x="20377" y="706"/>
                  </a:cubicBezTo>
                  <a:cubicBezTo>
                    <a:pt x="20314" y="706"/>
                    <a:pt x="20252" y="722"/>
                    <a:pt x="20220" y="769"/>
                  </a:cubicBezTo>
                  <a:lnTo>
                    <a:pt x="20126" y="722"/>
                  </a:lnTo>
                  <a:cubicBezTo>
                    <a:pt x="20126" y="706"/>
                    <a:pt x="20126" y="690"/>
                    <a:pt x="20126" y="675"/>
                  </a:cubicBezTo>
                  <a:cubicBezTo>
                    <a:pt x="20142" y="565"/>
                    <a:pt x="20048" y="471"/>
                    <a:pt x="19938" y="471"/>
                  </a:cubicBezTo>
                  <a:cubicBezTo>
                    <a:pt x="19927" y="468"/>
                    <a:pt x="19916" y="467"/>
                    <a:pt x="19906" y="467"/>
                  </a:cubicBezTo>
                  <a:cubicBezTo>
                    <a:pt x="19859" y="467"/>
                    <a:pt x="19820" y="495"/>
                    <a:pt x="19781" y="534"/>
                  </a:cubicBezTo>
                  <a:lnTo>
                    <a:pt x="19687" y="471"/>
                  </a:lnTo>
                  <a:cubicBezTo>
                    <a:pt x="19703" y="455"/>
                    <a:pt x="19703" y="455"/>
                    <a:pt x="19703" y="440"/>
                  </a:cubicBezTo>
                  <a:cubicBezTo>
                    <a:pt x="19703" y="330"/>
                    <a:pt x="19625" y="236"/>
                    <a:pt x="19515" y="220"/>
                  </a:cubicBezTo>
                  <a:cubicBezTo>
                    <a:pt x="19452" y="220"/>
                    <a:pt x="19405" y="252"/>
                    <a:pt x="19358" y="283"/>
                  </a:cubicBezTo>
                  <a:lnTo>
                    <a:pt x="19264" y="236"/>
                  </a:lnTo>
                  <a:cubicBezTo>
                    <a:pt x="19264" y="220"/>
                    <a:pt x="19264" y="205"/>
                    <a:pt x="19264" y="205"/>
                  </a:cubicBezTo>
                  <a:cubicBezTo>
                    <a:pt x="19280" y="110"/>
                    <a:pt x="19217" y="32"/>
                    <a:pt x="1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4"/>
            <p:cNvSpPr/>
            <p:nvPr/>
          </p:nvSpPr>
          <p:spPr>
            <a:xfrm>
              <a:off x="7834167" y="2933539"/>
              <a:ext cx="647605" cy="247708"/>
            </a:xfrm>
            <a:custGeom>
              <a:avLst/>
              <a:gdLst/>
              <a:ahLst/>
              <a:cxnLst/>
              <a:rect l="l" t="t" r="r" b="b"/>
              <a:pathLst>
                <a:path w="10988" h="4202" extrusionOk="0">
                  <a:moveTo>
                    <a:pt x="5502" y="1"/>
                  </a:moveTo>
                  <a:cubicBezTo>
                    <a:pt x="5392" y="1"/>
                    <a:pt x="5298" y="95"/>
                    <a:pt x="5298" y="205"/>
                  </a:cubicBezTo>
                  <a:cubicBezTo>
                    <a:pt x="5298" y="236"/>
                    <a:pt x="5314" y="267"/>
                    <a:pt x="5314" y="283"/>
                  </a:cubicBezTo>
                  <a:lnTo>
                    <a:pt x="5235" y="330"/>
                  </a:lnTo>
                  <a:cubicBezTo>
                    <a:pt x="5204" y="267"/>
                    <a:pt x="5141" y="220"/>
                    <a:pt x="5063" y="220"/>
                  </a:cubicBezTo>
                  <a:cubicBezTo>
                    <a:pt x="4953" y="220"/>
                    <a:pt x="4859" y="299"/>
                    <a:pt x="4859" y="409"/>
                  </a:cubicBezTo>
                  <a:cubicBezTo>
                    <a:pt x="4859" y="440"/>
                    <a:pt x="4859" y="471"/>
                    <a:pt x="4875" y="503"/>
                  </a:cubicBezTo>
                  <a:lnTo>
                    <a:pt x="4796" y="534"/>
                  </a:lnTo>
                  <a:cubicBezTo>
                    <a:pt x="4765" y="471"/>
                    <a:pt x="4687" y="440"/>
                    <a:pt x="4608" y="440"/>
                  </a:cubicBezTo>
                  <a:cubicBezTo>
                    <a:pt x="4499" y="440"/>
                    <a:pt x="4420" y="518"/>
                    <a:pt x="4420" y="628"/>
                  </a:cubicBezTo>
                  <a:cubicBezTo>
                    <a:pt x="4420" y="659"/>
                    <a:pt x="4420" y="691"/>
                    <a:pt x="4436" y="706"/>
                  </a:cubicBezTo>
                  <a:lnTo>
                    <a:pt x="4342" y="753"/>
                  </a:lnTo>
                  <a:cubicBezTo>
                    <a:pt x="4310" y="691"/>
                    <a:pt x="4248" y="644"/>
                    <a:pt x="4169" y="644"/>
                  </a:cubicBezTo>
                  <a:cubicBezTo>
                    <a:pt x="4060" y="644"/>
                    <a:pt x="3981" y="738"/>
                    <a:pt x="3981" y="847"/>
                  </a:cubicBezTo>
                  <a:cubicBezTo>
                    <a:pt x="3981" y="879"/>
                    <a:pt x="3981" y="894"/>
                    <a:pt x="3997" y="926"/>
                  </a:cubicBezTo>
                  <a:lnTo>
                    <a:pt x="3903" y="973"/>
                  </a:lnTo>
                  <a:cubicBezTo>
                    <a:pt x="3872" y="910"/>
                    <a:pt x="3809" y="863"/>
                    <a:pt x="3731" y="863"/>
                  </a:cubicBezTo>
                  <a:cubicBezTo>
                    <a:pt x="3621" y="863"/>
                    <a:pt x="3542" y="957"/>
                    <a:pt x="3542" y="1067"/>
                  </a:cubicBezTo>
                  <a:cubicBezTo>
                    <a:pt x="3542" y="1083"/>
                    <a:pt x="3542" y="1114"/>
                    <a:pt x="3542" y="1145"/>
                  </a:cubicBezTo>
                  <a:lnTo>
                    <a:pt x="3464" y="1177"/>
                  </a:lnTo>
                  <a:cubicBezTo>
                    <a:pt x="3433" y="1114"/>
                    <a:pt x="3370" y="1083"/>
                    <a:pt x="3292" y="1083"/>
                  </a:cubicBezTo>
                  <a:cubicBezTo>
                    <a:pt x="3182" y="1083"/>
                    <a:pt x="3088" y="1161"/>
                    <a:pt x="3088" y="1271"/>
                  </a:cubicBezTo>
                  <a:cubicBezTo>
                    <a:pt x="3088" y="1302"/>
                    <a:pt x="3104" y="1333"/>
                    <a:pt x="3104" y="1349"/>
                  </a:cubicBezTo>
                  <a:lnTo>
                    <a:pt x="3025" y="1396"/>
                  </a:lnTo>
                  <a:cubicBezTo>
                    <a:pt x="2978" y="1333"/>
                    <a:pt x="2931" y="1286"/>
                    <a:pt x="2853" y="1286"/>
                  </a:cubicBezTo>
                  <a:cubicBezTo>
                    <a:pt x="2743" y="1286"/>
                    <a:pt x="2649" y="1380"/>
                    <a:pt x="2649" y="1490"/>
                  </a:cubicBezTo>
                  <a:cubicBezTo>
                    <a:pt x="2649" y="1521"/>
                    <a:pt x="2665" y="1537"/>
                    <a:pt x="2665" y="1568"/>
                  </a:cubicBezTo>
                  <a:lnTo>
                    <a:pt x="2571" y="1600"/>
                  </a:lnTo>
                  <a:cubicBezTo>
                    <a:pt x="2539" y="1553"/>
                    <a:pt x="2477" y="1506"/>
                    <a:pt x="2414" y="1506"/>
                  </a:cubicBezTo>
                  <a:cubicBezTo>
                    <a:pt x="2304" y="1506"/>
                    <a:pt x="2210" y="1600"/>
                    <a:pt x="2210" y="1709"/>
                  </a:cubicBezTo>
                  <a:cubicBezTo>
                    <a:pt x="2210" y="1725"/>
                    <a:pt x="2210" y="1757"/>
                    <a:pt x="2226" y="1772"/>
                  </a:cubicBezTo>
                  <a:lnTo>
                    <a:pt x="2132" y="1819"/>
                  </a:lnTo>
                  <a:cubicBezTo>
                    <a:pt x="2100" y="1757"/>
                    <a:pt x="2038" y="1725"/>
                    <a:pt x="1975" y="1725"/>
                  </a:cubicBezTo>
                  <a:cubicBezTo>
                    <a:pt x="1865" y="1725"/>
                    <a:pt x="1771" y="1819"/>
                    <a:pt x="1771" y="1929"/>
                  </a:cubicBezTo>
                  <a:cubicBezTo>
                    <a:pt x="1771" y="1945"/>
                    <a:pt x="1771" y="1960"/>
                    <a:pt x="1787" y="1992"/>
                  </a:cubicBezTo>
                  <a:lnTo>
                    <a:pt x="1693" y="2023"/>
                  </a:lnTo>
                  <a:cubicBezTo>
                    <a:pt x="1662" y="1976"/>
                    <a:pt x="1599" y="1945"/>
                    <a:pt x="1520" y="1945"/>
                  </a:cubicBezTo>
                  <a:cubicBezTo>
                    <a:pt x="1426" y="1945"/>
                    <a:pt x="1332" y="2023"/>
                    <a:pt x="1332" y="2133"/>
                  </a:cubicBezTo>
                  <a:cubicBezTo>
                    <a:pt x="1332" y="2164"/>
                    <a:pt x="1332" y="2180"/>
                    <a:pt x="1332" y="2195"/>
                  </a:cubicBezTo>
                  <a:lnTo>
                    <a:pt x="1254" y="2242"/>
                  </a:lnTo>
                  <a:cubicBezTo>
                    <a:pt x="1207" y="2195"/>
                    <a:pt x="1160" y="2148"/>
                    <a:pt x="1082" y="2148"/>
                  </a:cubicBezTo>
                  <a:cubicBezTo>
                    <a:pt x="972" y="2148"/>
                    <a:pt x="893" y="2242"/>
                    <a:pt x="893" y="2352"/>
                  </a:cubicBezTo>
                  <a:cubicBezTo>
                    <a:pt x="893" y="2368"/>
                    <a:pt x="893" y="2399"/>
                    <a:pt x="893" y="2415"/>
                  </a:cubicBezTo>
                  <a:lnTo>
                    <a:pt x="799" y="2446"/>
                  </a:lnTo>
                  <a:cubicBezTo>
                    <a:pt x="768" y="2399"/>
                    <a:pt x="705" y="2368"/>
                    <a:pt x="643" y="2368"/>
                  </a:cubicBezTo>
                  <a:cubicBezTo>
                    <a:pt x="533" y="2368"/>
                    <a:pt x="455" y="2462"/>
                    <a:pt x="455" y="2572"/>
                  </a:cubicBezTo>
                  <a:cubicBezTo>
                    <a:pt x="455" y="2587"/>
                    <a:pt x="455" y="2603"/>
                    <a:pt x="455" y="2619"/>
                  </a:cubicBezTo>
                  <a:lnTo>
                    <a:pt x="361" y="2666"/>
                  </a:lnTo>
                  <a:cubicBezTo>
                    <a:pt x="329" y="2619"/>
                    <a:pt x="266" y="2587"/>
                    <a:pt x="204" y="2587"/>
                  </a:cubicBezTo>
                  <a:cubicBezTo>
                    <a:pt x="94" y="2587"/>
                    <a:pt x="0" y="2681"/>
                    <a:pt x="0" y="2791"/>
                  </a:cubicBezTo>
                  <a:cubicBezTo>
                    <a:pt x="0" y="2869"/>
                    <a:pt x="63" y="2948"/>
                    <a:pt x="141" y="2979"/>
                  </a:cubicBezTo>
                  <a:lnTo>
                    <a:pt x="141" y="4202"/>
                  </a:lnTo>
                  <a:lnTo>
                    <a:pt x="10862" y="4202"/>
                  </a:lnTo>
                  <a:lnTo>
                    <a:pt x="10862" y="2963"/>
                  </a:lnTo>
                  <a:cubicBezTo>
                    <a:pt x="10941" y="2948"/>
                    <a:pt x="10988" y="2869"/>
                    <a:pt x="10988" y="2791"/>
                  </a:cubicBezTo>
                  <a:cubicBezTo>
                    <a:pt x="10988" y="2681"/>
                    <a:pt x="10894" y="2587"/>
                    <a:pt x="10784" y="2587"/>
                  </a:cubicBezTo>
                  <a:cubicBezTo>
                    <a:pt x="10721" y="2587"/>
                    <a:pt x="10674" y="2619"/>
                    <a:pt x="10627" y="2666"/>
                  </a:cubicBezTo>
                  <a:lnTo>
                    <a:pt x="10533" y="2619"/>
                  </a:lnTo>
                  <a:cubicBezTo>
                    <a:pt x="10549" y="2603"/>
                    <a:pt x="10549" y="2587"/>
                    <a:pt x="10549" y="2572"/>
                  </a:cubicBezTo>
                  <a:cubicBezTo>
                    <a:pt x="10549" y="2462"/>
                    <a:pt x="10455" y="2368"/>
                    <a:pt x="10345" y="2368"/>
                  </a:cubicBezTo>
                  <a:cubicBezTo>
                    <a:pt x="10282" y="2368"/>
                    <a:pt x="10220" y="2399"/>
                    <a:pt x="10188" y="2446"/>
                  </a:cubicBezTo>
                  <a:lnTo>
                    <a:pt x="10094" y="2399"/>
                  </a:lnTo>
                  <a:cubicBezTo>
                    <a:pt x="10110" y="2383"/>
                    <a:pt x="10110" y="2368"/>
                    <a:pt x="10110" y="2352"/>
                  </a:cubicBezTo>
                  <a:cubicBezTo>
                    <a:pt x="10110" y="2242"/>
                    <a:pt x="10016" y="2148"/>
                    <a:pt x="9906" y="2148"/>
                  </a:cubicBezTo>
                  <a:cubicBezTo>
                    <a:pt x="9844" y="2148"/>
                    <a:pt x="9781" y="2195"/>
                    <a:pt x="9749" y="2242"/>
                  </a:cubicBezTo>
                  <a:lnTo>
                    <a:pt x="9655" y="2195"/>
                  </a:lnTo>
                  <a:cubicBezTo>
                    <a:pt x="9655" y="2180"/>
                    <a:pt x="9671" y="2164"/>
                    <a:pt x="9671" y="2133"/>
                  </a:cubicBezTo>
                  <a:cubicBezTo>
                    <a:pt x="9671" y="2023"/>
                    <a:pt x="9577" y="1945"/>
                    <a:pt x="9467" y="1945"/>
                  </a:cubicBezTo>
                  <a:cubicBezTo>
                    <a:pt x="9405" y="1945"/>
                    <a:pt x="9342" y="1976"/>
                    <a:pt x="9311" y="2023"/>
                  </a:cubicBezTo>
                  <a:lnTo>
                    <a:pt x="9217" y="1976"/>
                  </a:lnTo>
                  <a:cubicBezTo>
                    <a:pt x="9217" y="1960"/>
                    <a:pt x="9217" y="1945"/>
                    <a:pt x="9217" y="1929"/>
                  </a:cubicBezTo>
                  <a:cubicBezTo>
                    <a:pt x="9217" y="1819"/>
                    <a:pt x="9138" y="1725"/>
                    <a:pt x="9028" y="1725"/>
                  </a:cubicBezTo>
                  <a:cubicBezTo>
                    <a:pt x="8950" y="1725"/>
                    <a:pt x="8903" y="1757"/>
                    <a:pt x="8856" y="1819"/>
                  </a:cubicBezTo>
                  <a:lnTo>
                    <a:pt x="8778" y="1772"/>
                  </a:lnTo>
                  <a:cubicBezTo>
                    <a:pt x="8778" y="1757"/>
                    <a:pt x="8778" y="1725"/>
                    <a:pt x="8778" y="1709"/>
                  </a:cubicBezTo>
                  <a:cubicBezTo>
                    <a:pt x="8778" y="1600"/>
                    <a:pt x="8699" y="1506"/>
                    <a:pt x="8590" y="1506"/>
                  </a:cubicBezTo>
                  <a:cubicBezTo>
                    <a:pt x="8511" y="1506"/>
                    <a:pt x="8448" y="1553"/>
                    <a:pt x="8417" y="1600"/>
                  </a:cubicBezTo>
                  <a:lnTo>
                    <a:pt x="8323" y="1553"/>
                  </a:lnTo>
                  <a:cubicBezTo>
                    <a:pt x="8339" y="1537"/>
                    <a:pt x="8339" y="1521"/>
                    <a:pt x="8339" y="1490"/>
                  </a:cubicBezTo>
                  <a:cubicBezTo>
                    <a:pt x="8339" y="1380"/>
                    <a:pt x="8260" y="1286"/>
                    <a:pt x="8151" y="1286"/>
                  </a:cubicBezTo>
                  <a:cubicBezTo>
                    <a:pt x="8072" y="1286"/>
                    <a:pt x="8010" y="1333"/>
                    <a:pt x="7978" y="1380"/>
                  </a:cubicBezTo>
                  <a:lnTo>
                    <a:pt x="7884" y="1349"/>
                  </a:lnTo>
                  <a:cubicBezTo>
                    <a:pt x="7900" y="1318"/>
                    <a:pt x="7900" y="1302"/>
                    <a:pt x="7900" y="1271"/>
                  </a:cubicBezTo>
                  <a:cubicBezTo>
                    <a:pt x="7900" y="1161"/>
                    <a:pt x="7806" y="1083"/>
                    <a:pt x="7696" y="1083"/>
                  </a:cubicBezTo>
                  <a:cubicBezTo>
                    <a:pt x="7633" y="1083"/>
                    <a:pt x="7571" y="1114"/>
                    <a:pt x="7539" y="1177"/>
                  </a:cubicBezTo>
                  <a:lnTo>
                    <a:pt x="7445" y="1130"/>
                  </a:lnTo>
                  <a:cubicBezTo>
                    <a:pt x="7461" y="1114"/>
                    <a:pt x="7461" y="1083"/>
                    <a:pt x="7461" y="1067"/>
                  </a:cubicBezTo>
                  <a:cubicBezTo>
                    <a:pt x="7461" y="957"/>
                    <a:pt x="7367" y="863"/>
                    <a:pt x="7257" y="863"/>
                  </a:cubicBezTo>
                  <a:cubicBezTo>
                    <a:pt x="7195" y="863"/>
                    <a:pt x="7132" y="910"/>
                    <a:pt x="7085" y="957"/>
                  </a:cubicBezTo>
                  <a:lnTo>
                    <a:pt x="7006" y="926"/>
                  </a:lnTo>
                  <a:cubicBezTo>
                    <a:pt x="7006" y="894"/>
                    <a:pt x="7022" y="879"/>
                    <a:pt x="7022" y="847"/>
                  </a:cubicBezTo>
                  <a:cubicBezTo>
                    <a:pt x="7022" y="738"/>
                    <a:pt x="6928" y="644"/>
                    <a:pt x="6818" y="644"/>
                  </a:cubicBezTo>
                  <a:cubicBezTo>
                    <a:pt x="6740" y="644"/>
                    <a:pt x="6677" y="691"/>
                    <a:pt x="6646" y="753"/>
                  </a:cubicBezTo>
                  <a:lnTo>
                    <a:pt x="6568" y="706"/>
                  </a:lnTo>
                  <a:cubicBezTo>
                    <a:pt x="6568" y="691"/>
                    <a:pt x="6583" y="659"/>
                    <a:pt x="6583" y="628"/>
                  </a:cubicBezTo>
                  <a:cubicBezTo>
                    <a:pt x="6583" y="518"/>
                    <a:pt x="6489" y="440"/>
                    <a:pt x="6379" y="440"/>
                  </a:cubicBezTo>
                  <a:cubicBezTo>
                    <a:pt x="6301" y="440"/>
                    <a:pt x="6238" y="471"/>
                    <a:pt x="6207" y="534"/>
                  </a:cubicBezTo>
                  <a:lnTo>
                    <a:pt x="6113" y="503"/>
                  </a:lnTo>
                  <a:cubicBezTo>
                    <a:pt x="6129" y="471"/>
                    <a:pt x="6144" y="440"/>
                    <a:pt x="6144" y="409"/>
                  </a:cubicBezTo>
                  <a:cubicBezTo>
                    <a:pt x="6144" y="299"/>
                    <a:pt x="6050" y="220"/>
                    <a:pt x="5941" y="220"/>
                  </a:cubicBezTo>
                  <a:cubicBezTo>
                    <a:pt x="5862" y="220"/>
                    <a:pt x="5800" y="267"/>
                    <a:pt x="5768" y="330"/>
                  </a:cubicBezTo>
                  <a:lnTo>
                    <a:pt x="5674" y="283"/>
                  </a:lnTo>
                  <a:cubicBezTo>
                    <a:pt x="5690" y="252"/>
                    <a:pt x="5690" y="236"/>
                    <a:pt x="5690" y="205"/>
                  </a:cubicBezTo>
                  <a:cubicBezTo>
                    <a:pt x="5690" y="95"/>
                    <a:pt x="5611" y="1"/>
                    <a:pt x="5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4"/>
            <p:cNvSpPr/>
            <p:nvPr/>
          </p:nvSpPr>
          <p:spPr>
            <a:xfrm>
              <a:off x="7837821" y="3192265"/>
              <a:ext cx="636584" cy="232027"/>
            </a:xfrm>
            <a:custGeom>
              <a:avLst/>
              <a:gdLst/>
              <a:ahLst/>
              <a:cxnLst/>
              <a:rect l="l" t="t" r="r" b="b"/>
              <a:pathLst>
                <a:path w="10801" h="3936" extrusionOk="0">
                  <a:moveTo>
                    <a:pt x="79" y="1"/>
                  </a:moveTo>
                  <a:lnTo>
                    <a:pt x="79" y="3919"/>
                  </a:lnTo>
                  <a:lnTo>
                    <a:pt x="63" y="3919"/>
                  </a:lnTo>
                  <a:cubicBezTo>
                    <a:pt x="48" y="3919"/>
                    <a:pt x="16" y="3919"/>
                    <a:pt x="1" y="3935"/>
                  </a:cubicBezTo>
                  <a:lnTo>
                    <a:pt x="10800" y="3935"/>
                  </a:lnTo>
                  <a:lnTo>
                    <a:pt x="10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4"/>
            <p:cNvSpPr/>
            <p:nvPr/>
          </p:nvSpPr>
          <p:spPr>
            <a:xfrm>
              <a:off x="8411517" y="3473156"/>
              <a:ext cx="61000" cy="191352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8" y="1"/>
                  </a:moveTo>
                  <a:cubicBezTo>
                    <a:pt x="236" y="1"/>
                    <a:pt x="0" y="205"/>
                    <a:pt x="0" y="440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40"/>
                  </a:lnTo>
                  <a:cubicBezTo>
                    <a:pt x="1035" y="205"/>
                    <a:pt x="816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4"/>
            <p:cNvSpPr/>
            <p:nvPr/>
          </p:nvSpPr>
          <p:spPr>
            <a:xfrm>
              <a:off x="8328357" y="3473156"/>
              <a:ext cx="61059" cy="191352"/>
            </a:xfrm>
            <a:custGeom>
              <a:avLst/>
              <a:gdLst/>
              <a:ahLst/>
              <a:cxnLst/>
              <a:rect l="l" t="t" r="r" b="b"/>
              <a:pathLst>
                <a:path w="1036" h="3246" extrusionOk="0">
                  <a:moveTo>
                    <a:pt x="518" y="1"/>
                  </a:moveTo>
                  <a:cubicBezTo>
                    <a:pt x="220" y="1"/>
                    <a:pt x="1" y="205"/>
                    <a:pt x="1" y="440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40"/>
                  </a:lnTo>
                  <a:cubicBezTo>
                    <a:pt x="1035" y="205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4"/>
            <p:cNvSpPr/>
            <p:nvPr/>
          </p:nvSpPr>
          <p:spPr>
            <a:xfrm>
              <a:off x="8244312" y="3473156"/>
              <a:ext cx="61000" cy="191352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8" y="1"/>
                  </a:moveTo>
                  <a:cubicBezTo>
                    <a:pt x="236" y="1"/>
                    <a:pt x="0" y="205"/>
                    <a:pt x="0" y="440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40"/>
                  </a:lnTo>
                  <a:cubicBezTo>
                    <a:pt x="1035" y="205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4"/>
            <p:cNvSpPr/>
            <p:nvPr/>
          </p:nvSpPr>
          <p:spPr>
            <a:xfrm>
              <a:off x="8161152" y="3473156"/>
              <a:ext cx="61059" cy="191352"/>
            </a:xfrm>
            <a:custGeom>
              <a:avLst/>
              <a:gdLst/>
              <a:ahLst/>
              <a:cxnLst/>
              <a:rect l="l" t="t" r="r" b="b"/>
              <a:pathLst>
                <a:path w="1036" h="3246" extrusionOk="0">
                  <a:moveTo>
                    <a:pt x="518" y="1"/>
                  </a:moveTo>
                  <a:cubicBezTo>
                    <a:pt x="236" y="1"/>
                    <a:pt x="1" y="205"/>
                    <a:pt x="1" y="440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40"/>
                  </a:lnTo>
                  <a:cubicBezTo>
                    <a:pt x="1035" y="205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4"/>
            <p:cNvSpPr/>
            <p:nvPr/>
          </p:nvSpPr>
          <p:spPr>
            <a:xfrm>
              <a:off x="8077107" y="3473156"/>
              <a:ext cx="61943" cy="191352"/>
            </a:xfrm>
            <a:custGeom>
              <a:avLst/>
              <a:gdLst/>
              <a:ahLst/>
              <a:cxnLst/>
              <a:rect l="l" t="t" r="r" b="b"/>
              <a:pathLst>
                <a:path w="1051" h="3246" extrusionOk="0">
                  <a:moveTo>
                    <a:pt x="518" y="1"/>
                  </a:moveTo>
                  <a:cubicBezTo>
                    <a:pt x="235" y="1"/>
                    <a:pt x="0" y="205"/>
                    <a:pt x="0" y="440"/>
                  </a:cubicBezTo>
                  <a:lnTo>
                    <a:pt x="0" y="3245"/>
                  </a:lnTo>
                  <a:lnTo>
                    <a:pt x="1051" y="3245"/>
                  </a:lnTo>
                  <a:lnTo>
                    <a:pt x="1051" y="440"/>
                  </a:lnTo>
                  <a:cubicBezTo>
                    <a:pt x="1051" y="205"/>
                    <a:pt x="815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4"/>
            <p:cNvSpPr/>
            <p:nvPr/>
          </p:nvSpPr>
          <p:spPr>
            <a:xfrm>
              <a:off x="7993946" y="3473156"/>
              <a:ext cx="61059" cy="191352"/>
            </a:xfrm>
            <a:custGeom>
              <a:avLst/>
              <a:gdLst/>
              <a:ahLst/>
              <a:cxnLst/>
              <a:rect l="l" t="t" r="r" b="b"/>
              <a:pathLst>
                <a:path w="1036" h="3246" extrusionOk="0">
                  <a:moveTo>
                    <a:pt x="518" y="1"/>
                  </a:moveTo>
                  <a:cubicBezTo>
                    <a:pt x="236" y="1"/>
                    <a:pt x="1" y="205"/>
                    <a:pt x="1" y="440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40"/>
                  </a:lnTo>
                  <a:cubicBezTo>
                    <a:pt x="1035" y="205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4"/>
            <p:cNvSpPr/>
            <p:nvPr/>
          </p:nvSpPr>
          <p:spPr>
            <a:xfrm>
              <a:off x="7909902" y="3473156"/>
              <a:ext cx="61943" cy="191352"/>
            </a:xfrm>
            <a:custGeom>
              <a:avLst/>
              <a:gdLst/>
              <a:ahLst/>
              <a:cxnLst/>
              <a:rect l="l" t="t" r="r" b="b"/>
              <a:pathLst>
                <a:path w="1051" h="3246" extrusionOk="0">
                  <a:moveTo>
                    <a:pt x="533" y="1"/>
                  </a:moveTo>
                  <a:cubicBezTo>
                    <a:pt x="235" y="1"/>
                    <a:pt x="0" y="205"/>
                    <a:pt x="0" y="440"/>
                  </a:cubicBezTo>
                  <a:lnTo>
                    <a:pt x="0" y="3245"/>
                  </a:lnTo>
                  <a:lnTo>
                    <a:pt x="1051" y="3245"/>
                  </a:lnTo>
                  <a:lnTo>
                    <a:pt x="1051" y="440"/>
                  </a:lnTo>
                  <a:cubicBezTo>
                    <a:pt x="1051" y="205"/>
                    <a:pt x="81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4"/>
            <p:cNvSpPr/>
            <p:nvPr/>
          </p:nvSpPr>
          <p:spPr>
            <a:xfrm>
              <a:off x="7826741" y="3473156"/>
              <a:ext cx="61059" cy="191352"/>
            </a:xfrm>
            <a:custGeom>
              <a:avLst/>
              <a:gdLst/>
              <a:ahLst/>
              <a:cxnLst/>
              <a:rect l="l" t="t" r="r" b="b"/>
              <a:pathLst>
                <a:path w="1036" h="3246" extrusionOk="0">
                  <a:moveTo>
                    <a:pt x="518" y="1"/>
                  </a:moveTo>
                  <a:cubicBezTo>
                    <a:pt x="236" y="1"/>
                    <a:pt x="1" y="205"/>
                    <a:pt x="1" y="440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40"/>
                  </a:lnTo>
                  <a:cubicBezTo>
                    <a:pt x="1035" y="205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4"/>
            <p:cNvSpPr/>
            <p:nvPr/>
          </p:nvSpPr>
          <p:spPr>
            <a:xfrm>
              <a:off x="7744523" y="3471328"/>
              <a:ext cx="61059" cy="193179"/>
            </a:xfrm>
            <a:custGeom>
              <a:avLst/>
              <a:gdLst/>
              <a:ahLst/>
              <a:cxnLst/>
              <a:rect l="l" t="t" r="r" b="b"/>
              <a:pathLst>
                <a:path w="1036" h="3277" extrusionOk="0">
                  <a:moveTo>
                    <a:pt x="1035" y="0"/>
                  </a:moveTo>
                  <a:lnTo>
                    <a:pt x="1" y="612"/>
                  </a:lnTo>
                  <a:lnTo>
                    <a:pt x="1" y="3276"/>
                  </a:lnTo>
                  <a:lnTo>
                    <a:pt x="1035" y="3276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4"/>
            <p:cNvSpPr/>
            <p:nvPr/>
          </p:nvSpPr>
          <p:spPr>
            <a:xfrm>
              <a:off x="7656766" y="3523085"/>
              <a:ext cx="61059" cy="141421"/>
            </a:xfrm>
            <a:custGeom>
              <a:avLst/>
              <a:gdLst/>
              <a:ahLst/>
              <a:cxnLst/>
              <a:rect l="l" t="t" r="r" b="b"/>
              <a:pathLst>
                <a:path w="1036" h="2399" extrusionOk="0">
                  <a:moveTo>
                    <a:pt x="1035" y="0"/>
                  </a:moveTo>
                  <a:lnTo>
                    <a:pt x="1" y="611"/>
                  </a:lnTo>
                  <a:lnTo>
                    <a:pt x="1" y="2398"/>
                  </a:lnTo>
                  <a:lnTo>
                    <a:pt x="1035" y="2398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4"/>
            <p:cNvSpPr/>
            <p:nvPr/>
          </p:nvSpPr>
          <p:spPr>
            <a:xfrm>
              <a:off x="7568065" y="3572956"/>
              <a:ext cx="61943" cy="91549"/>
            </a:xfrm>
            <a:custGeom>
              <a:avLst/>
              <a:gdLst/>
              <a:ahLst/>
              <a:cxnLst/>
              <a:rect l="l" t="t" r="r" b="b"/>
              <a:pathLst>
                <a:path w="1051" h="1553" extrusionOk="0">
                  <a:moveTo>
                    <a:pt x="1051" y="1"/>
                  </a:moveTo>
                  <a:lnTo>
                    <a:pt x="1" y="628"/>
                  </a:lnTo>
                  <a:lnTo>
                    <a:pt x="1" y="1552"/>
                  </a:lnTo>
                  <a:lnTo>
                    <a:pt x="1051" y="1552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4"/>
            <p:cNvSpPr/>
            <p:nvPr/>
          </p:nvSpPr>
          <p:spPr>
            <a:xfrm>
              <a:off x="7489560" y="3618229"/>
              <a:ext cx="61943" cy="46276"/>
            </a:xfrm>
            <a:custGeom>
              <a:avLst/>
              <a:gdLst/>
              <a:ahLst/>
              <a:cxnLst/>
              <a:rect l="l" t="t" r="r" b="b"/>
              <a:pathLst>
                <a:path w="1051" h="785" extrusionOk="0">
                  <a:moveTo>
                    <a:pt x="1051" y="1"/>
                  </a:moveTo>
                  <a:lnTo>
                    <a:pt x="1" y="565"/>
                  </a:lnTo>
                  <a:lnTo>
                    <a:pt x="1" y="784"/>
                  </a:lnTo>
                  <a:lnTo>
                    <a:pt x="1051" y="784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4"/>
            <p:cNvSpPr/>
            <p:nvPr/>
          </p:nvSpPr>
          <p:spPr>
            <a:xfrm>
              <a:off x="7438756" y="3938851"/>
              <a:ext cx="1449509" cy="10257"/>
            </a:xfrm>
            <a:custGeom>
              <a:avLst/>
              <a:gdLst/>
              <a:ahLst/>
              <a:cxnLst/>
              <a:rect l="l" t="t" r="r" b="b"/>
              <a:pathLst>
                <a:path w="24594" h="174" extrusionOk="0">
                  <a:moveTo>
                    <a:pt x="0" y="1"/>
                  </a:moveTo>
                  <a:lnTo>
                    <a:pt x="0" y="173"/>
                  </a:lnTo>
                  <a:lnTo>
                    <a:pt x="24593" y="173"/>
                  </a:lnTo>
                  <a:lnTo>
                    <a:pt x="24593" y="1"/>
                  </a:lnTo>
                  <a:close/>
                </a:path>
              </a:pathLst>
            </a:custGeom>
            <a:solidFill>
              <a:srgbClr val="351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4"/>
            <p:cNvSpPr/>
            <p:nvPr/>
          </p:nvSpPr>
          <p:spPr>
            <a:xfrm>
              <a:off x="7484963" y="3718972"/>
              <a:ext cx="61000" cy="191293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4"/>
            <p:cNvSpPr/>
            <p:nvPr/>
          </p:nvSpPr>
          <p:spPr>
            <a:xfrm>
              <a:off x="7568065" y="3718972"/>
              <a:ext cx="61943" cy="191293"/>
            </a:xfrm>
            <a:custGeom>
              <a:avLst/>
              <a:gdLst/>
              <a:ahLst/>
              <a:cxnLst/>
              <a:rect l="l" t="t" r="r" b="b"/>
              <a:pathLst>
                <a:path w="1051" h="3245" extrusionOk="0">
                  <a:moveTo>
                    <a:pt x="534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51" y="3245"/>
                  </a:lnTo>
                  <a:lnTo>
                    <a:pt x="1051" y="439"/>
                  </a:lnTo>
                  <a:cubicBezTo>
                    <a:pt x="1051" y="204"/>
                    <a:pt x="816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4"/>
            <p:cNvSpPr/>
            <p:nvPr/>
          </p:nvSpPr>
          <p:spPr>
            <a:xfrm>
              <a:off x="7652168" y="3718972"/>
              <a:ext cx="61000" cy="191293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4"/>
            <p:cNvSpPr/>
            <p:nvPr/>
          </p:nvSpPr>
          <p:spPr>
            <a:xfrm>
              <a:off x="7735270" y="3718972"/>
              <a:ext cx="62002" cy="191293"/>
            </a:xfrm>
            <a:custGeom>
              <a:avLst/>
              <a:gdLst/>
              <a:ahLst/>
              <a:cxnLst/>
              <a:rect l="l" t="t" r="r" b="b"/>
              <a:pathLst>
                <a:path w="1052" h="3245" extrusionOk="0">
                  <a:moveTo>
                    <a:pt x="518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51" y="3245"/>
                  </a:lnTo>
                  <a:lnTo>
                    <a:pt x="1051" y="439"/>
                  </a:lnTo>
                  <a:cubicBezTo>
                    <a:pt x="1051" y="204"/>
                    <a:pt x="816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4"/>
            <p:cNvSpPr/>
            <p:nvPr/>
          </p:nvSpPr>
          <p:spPr>
            <a:xfrm>
              <a:off x="7819374" y="3718972"/>
              <a:ext cx="61000" cy="191293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4"/>
            <p:cNvSpPr/>
            <p:nvPr/>
          </p:nvSpPr>
          <p:spPr>
            <a:xfrm>
              <a:off x="7902475" y="3718972"/>
              <a:ext cx="62002" cy="191293"/>
            </a:xfrm>
            <a:custGeom>
              <a:avLst/>
              <a:gdLst/>
              <a:ahLst/>
              <a:cxnLst/>
              <a:rect l="l" t="t" r="r" b="b"/>
              <a:pathLst>
                <a:path w="1052" h="3245" extrusionOk="0">
                  <a:moveTo>
                    <a:pt x="518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51" y="3245"/>
                  </a:lnTo>
                  <a:lnTo>
                    <a:pt x="1051" y="439"/>
                  </a:lnTo>
                  <a:cubicBezTo>
                    <a:pt x="1051" y="204"/>
                    <a:pt x="816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4"/>
            <p:cNvSpPr/>
            <p:nvPr/>
          </p:nvSpPr>
          <p:spPr>
            <a:xfrm>
              <a:off x="7986579" y="3718972"/>
              <a:ext cx="61000" cy="191293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8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4"/>
            <p:cNvSpPr/>
            <p:nvPr/>
          </p:nvSpPr>
          <p:spPr>
            <a:xfrm>
              <a:off x="8069681" y="3718972"/>
              <a:ext cx="61059" cy="191293"/>
            </a:xfrm>
            <a:custGeom>
              <a:avLst/>
              <a:gdLst/>
              <a:ahLst/>
              <a:cxnLst/>
              <a:rect l="l" t="t" r="r" b="b"/>
              <a:pathLst>
                <a:path w="1036" h="3245" extrusionOk="0">
                  <a:moveTo>
                    <a:pt x="518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16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4"/>
            <p:cNvSpPr/>
            <p:nvPr/>
          </p:nvSpPr>
          <p:spPr>
            <a:xfrm>
              <a:off x="8153784" y="3718972"/>
              <a:ext cx="61000" cy="191293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8" y="0"/>
                  </a:moveTo>
                  <a:cubicBezTo>
                    <a:pt x="220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4"/>
            <p:cNvSpPr/>
            <p:nvPr/>
          </p:nvSpPr>
          <p:spPr>
            <a:xfrm>
              <a:off x="8236945" y="3718972"/>
              <a:ext cx="61000" cy="191293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799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4"/>
            <p:cNvSpPr/>
            <p:nvPr/>
          </p:nvSpPr>
          <p:spPr>
            <a:xfrm>
              <a:off x="8320047" y="3718972"/>
              <a:ext cx="61943" cy="191293"/>
            </a:xfrm>
            <a:custGeom>
              <a:avLst/>
              <a:gdLst/>
              <a:ahLst/>
              <a:cxnLst/>
              <a:rect l="l" t="t" r="r" b="b"/>
              <a:pathLst>
                <a:path w="1051" h="3245" extrusionOk="0">
                  <a:moveTo>
                    <a:pt x="534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51" y="3245"/>
                  </a:lnTo>
                  <a:lnTo>
                    <a:pt x="1051" y="439"/>
                  </a:lnTo>
                  <a:cubicBezTo>
                    <a:pt x="1051" y="204"/>
                    <a:pt x="816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4"/>
            <p:cNvSpPr/>
            <p:nvPr/>
          </p:nvSpPr>
          <p:spPr>
            <a:xfrm>
              <a:off x="8404150" y="3718972"/>
              <a:ext cx="61000" cy="191293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799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4"/>
            <p:cNvSpPr/>
            <p:nvPr/>
          </p:nvSpPr>
          <p:spPr>
            <a:xfrm>
              <a:off x="8487252" y="3718972"/>
              <a:ext cx="61943" cy="191293"/>
            </a:xfrm>
            <a:custGeom>
              <a:avLst/>
              <a:gdLst/>
              <a:ahLst/>
              <a:cxnLst/>
              <a:rect l="l" t="t" r="r" b="b"/>
              <a:pathLst>
                <a:path w="1051" h="3245" extrusionOk="0">
                  <a:moveTo>
                    <a:pt x="518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51" y="3245"/>
                  </a:lnTo>
                  <a:lnTo>
                    <a:pt x="1051" y="439"/>
                  </a:lnTo>
                  <a:cubicBezTo>
                    <a:pt x="1051" y="204"/>
                    <a:pt x="816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4"/>
            <p:cNvSpPr/>
            <p:nvPr/>
          </p:nvSpPr>
          <p:spPr>
            <a:xfrm>
              <a:off x="8571356" y="3718972"/>
              <a:ext cx="61000" cy="191293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35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4"/>
            <p:cNvSpPr/>
            <p:nvPr/>
          </p:nvSpPr>
          <p:spPr>
            <a:xfrm>
              <a:off x="8654457" y="3718972"/>
              <a:ext cx="61059" cy="191293"/>
            </a:xfrm>
            <a:custGeom>
              <a:avLst/>
              <a:gdLst/>
              <a:ahLst/>
              <a:cxnLst/>
              <a:rect l="l" t="t" r="r" b="b"/>
              <a:pathLst>
                <a:path w="1036" h="3245" extrusionOk="0">
                  <a:moveTo>
                    <a:pt x="518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16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4"/>
            <p:cNvSpPr/>
            <p:nvPr/>
          </p:nvSpPr>
          <p:spPr>
            <a:xfrm>
              <a:off x="8738561" y="3718972"/>
              <a:ext cx="61000" cy="191293"/>
            </a:xfrm>
            <a:custGeom>
              <a:avLst/>
              <a:gdLst/>
              <a:ahLst/>
              <a:cxnLst/>
              <a:rect l="l" t="t" r="r" b="b"/>
              <a:pathLst>
                <a:path w="1035" h="3245" extrusionOk="0">
                  <a:moveTo>
                    <a:pt x="517" y="0"/>
                  </a:moveTo>
                  <a:cubicBezTo>
                    <a:pt x="220" y="0"/>
                    <a:pt x="0" y="204"/>
                    <a:pt x="0" y="439"/>
                  </a:cubicBezTo>
                  <a:lnTo>
                    <a:pt x="0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4"/>
            <p:cNvSpPr/>
            <p:nvPr/>
          </p:nvSpPr>
          <p:spPr>
            <a:xfrm>
              <a:off x="8821663" y="3718972"/>
              <a:ext cx="61059" cy="191293"/>
            </a:xfrm>
            <a:custGeom>
              <a:avLst/>
              <a:gdLst/>
              <a:ahLst/>
              <a:cxnLst/>
              <a:rect l="l" t="t" r="r" b="b"/>
              <a:pathLst>
                <a:path w="1036" h="3245" extrusionOk="0">
                  <a:moveTo>
                    <a:pt x="518" y="0"/>
                  </a:moveTo>
                  <a:cubicBezTo>
                    <a:pt x="236" y="0"/>
                    <a:pt x="1" y="204"/>
                    <a:pt x="1" y="439"/>
                  </a:cubicBezTo>
                  <a:lnTo>
                    <a:pt x="1" y="3245"/>
                  </a:lnTo>
                  <a:lnTo>
                    <a:pt x="1035" y="3245"/>
                  </a:lnTo>
                  <a:lnTo>
                    <a:pt x="1035" y="439"/>
                  </a:lnTo>
                  <a:cubicBezTo>
                    <a:pt x="1035" y="204"/>
                    <a:pt x="800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4"/>
            <p:cNvSpPr/>
            <p:nvPr/>
          </p:nvSpPr>
          <p:spPr>
            <a:xfrm>
              <a:off x="7438756" y="3690323"/>
              <a:ext cx="1450452" cy="11142"/>
            </a:xfrm>
            <a:custGeom>
              <a:avLst/>
              <a:gdLst/>
              <a:ahLst/>
              <a:cxnLst/>
              <a:rect l="l" t="t" r="r" b="b"/>
              <a:pathLst>
                <a:path w="24610" h="189" extrusionOk="0">
                  <a:moveTo>
                    <a:pt x="0" y="0"/>
                  </a:moveTo>
                  <a:lnTo>
                    <a:pt x="0" y="188"/>
                  </a:lnTo>
                  <a:lnTo>
                    <a:pt x="24609" y="188"/>
                  </a:lnTo>
                  <a:lnTo>
                    <a:pt x="24609" y="0"/>
                  </a:lnTo>
                  <a:close/>
                </a:path>
              </a:pathLst>
            </a:custGeom>
            <a:solidFill>
              <a:srgbClr val="351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4"/>
            <p:cNvSpPr/>
            <p:nvPr/>
          </p:nvSpPr>
          <p:spPr>
            <a:xfrm>
              <a:off x="8344093" y="3093408"/>
              <a:ext cx="43437" cy="75810"/>
            </a:xfrm>
            <a:custGeom>
              <a:avLst/>
              <a:gdLst/>
              <a:ahLst/>
              <a:cxnLst/>
              <a:rect l="l" t="t" r="r" b="b"/>
              <a:pathLst>
                <a:path w="737" h="1286" extrusionOk="0">
                  <a:moveTo>
                    <a:pt x="376" y="1"/>
                  </a:moveTo>
                  <a:cubicBezTo>
                    <a:pt x="173" y="1"/>
                    <a:pt x="0" y="126"/>
                    <a:pt x="0" y="298"/>
                  </a:cubicBezTo>
                  <a:lnTo>
                    <a:pt x="0" y="1286"/>
                  </a:lnTo>
                  <a:lnTo>
                    <a:pt x="737" y="1286"/>
                  </a:lnTo>
                  <a:lnTo>
                    <a:pt x="737" y="298"/>
                  </a:lnTo>
                  <a:cubicBezTo>
                    <a:pt x="737" y="126"/>
                    <a:pt x="580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4"/>
            <p:cNvSpPr/>
            <p:nvPr/>
          </p:nvSpPr>
          <p:spPr>
            <a:xfrm>
              <a:off x="8284979" y="3074014"/>
              <a:ext cx="43437" cy="95204"/>
            </a:xfrm>
            <a:custGeom>
              <a:avLst/>
              <a:gdLst/>
              <a:ahLst/>
              <a:cxnLst/>
              <a:rect l="l" t="t" r="r" b="b"/>
              <a:pathLst>
                <a:path w="737" h="1615" extrusionOk="0">
                  <a:moveTo>
                    <a:pt x="376" y="0"/>
                  </a:moveTo>
                  <a:cubicBezTo>
                    <a:pt x="173" y="0"/>
                    <a:pt x="0" y="142"/>
                    <a:pt x="0" y="314"/>
                  </a:cubicBezTo>
                  <a:lnTo>
                    <a:pt x="0" y="1615"/>
                  </a:lnTo>
                  <a:lnTo>
                    <a:pt x="737" y="1615"/>
                  </a:lnTo>
                  <a:lnTo>
                    <a:pt x="737" y="314"/>
                  </a:lnTo>
                  <a:cubicBezTo>
                    <a:pt x="737" y="142"/>
                    <a:pt x="580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4"/>
            <p:cNvSpPr/>
            <p:nvPr/>
          </p:nvSpPr>
          <p:spPr>
            <a:xfrm>
              <a:off x="8225806" y="3052733"/>
              <a:ext cx="43496" cy="116485"/>
            </a:xfrm>
            <a:custGeom>
              <a:avLst/>
              <a:gdLst/>
              <a:ahLst/>
              <a:cxnLst/>
              <a:rect l="l" t="t" r="r" b="b"/>
              <a:pathLst>
                <a:path w="738" h="1976" extrusionOk="0">
                  <a:moveTo>
                    <a:pt x="377" y="1"/>
                  </a:moveTo>
                  <a:cubicBezTo>
                    <a:pt x="173" y="1"/>
                    <a:pt x="1" y="142"/>
                    <a:pt x="1" y="314"/>
                  </a:cubicBezTo>
                  <a:lnTo>
                    <a:pt x="1" y="1976"/>
                  </a:lnTo>
                  <a:lnTo>
                    <a:pt x="738" y="1976"/>
                  </a:lnTo>
                  <a:lnTo>
                    <a:pt x="738" y="314"/>
                  </a:lnTo>
                  <a:cubicBezTo>
                    <a:pt x="738" y="142"/>
                    <a:pt x="581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4"/>
            <p:cNvSpPr/>
            <p:nvPr/>
          </p:nvSpPr>
          <p:spPr>
            <a:xfrm>
              <a:off x="8166692" y="3034282"/>
              <a:ext cx="43496" cy="134937"/>
            </a:xfrm>
            <a:custGeom>
              <a:avLst/>
              <a:gdLst/>
              <a:ahLst/>
              <a:cxnLst/>
              <a:rect l="l" t="t" r="r" b="b"/>
              <a:pathLst>
                <a:path w="738" h="2289" extrusionOk="0">
                  <a:moveTo>
                    <a:pt x="377" y="0"/>
                  </a:moveTo>
                  <a:cubicBezTo>
                    <a:pt x="173" y="0"/>
                    <a:pt x="1" y="142"/>
                    <a:pt x="1" y="298"/>
                  </a:cubicBezTo>
                  <a:lnTo>
                    <a:pt x="1" y="2289"/>
                  </a:lnTo>
                  <a:lnTo>
                    <a:pt x="737" y="2289"/>
                  </a:lnTo>
                  <a:lnTo>
                    <a:pt x="737" y="298"/>
                  </a:lnTo>
                  <a:cubicBezTo>
                    <a:pt x="737" y="142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4"/>
            <p:cNvSpPr/>
            <p:nvPr/>
          </p:nvSpPr>
          <p:spPr>
            <a:xfrm>
              <a:off x="8107577" y="3034282"/>
              <a:ext cx="43496" cy="134937"/>
            </a:xfrm>
            <a:custGeom>
              <a:avLst/>
              <a:gdLst/>
              <a:ahLst/>
              <a:cxnLst/>
              <a:rect l="l" t="t" r="r" b="b"/>
              <a:pathLst>
                <a:path w="738" h="2289" extrusionOk="0">
                  <a:moveTo>
                    <a:pt x="377" y="0"/>
                  </a:moveTo>
                  <a:cubicBezTo>
                    <a:pt x="173" y="0"/>
                    <a:pt x="1" y="142"/>
                    <a:pt x="1" y="298"/>
                  </a:cubicBezTo>
                  <a:lnTo>
                    <a:pt x="1" y="2289"/>
                  </a:lnTo>
                  <a:lnTo>
                    <a:pt x="737" y="2289"/>
                  </a:lnTo>
                  <a:lnTo>
                    <a:pt x="737" y="298"/>
                  </a:lnTo>
                  <a:cubicBezTo>
                    <a:pt x="737" y="142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4"/>
            <p:cNvSpPr/>
            <p:nvPr/>
          </p:nvSpPr>
          <p:spPr>
            <a:xfrm>
              <a:off x="8049406" y="3052733"/>
              <a:ext cx="42553" cy="116485"/>
            </a:xfrm>
            <a:custGeom>
              <a:avLst/>
              <a:gdLst/>
              <a:ahLst/>
              <a:cxnLst/>
              <a:rect l="l" t="t" r="r" b="b"/>
              <a:pathLst>
                <a:path w="722" h="1976" extrusionOk="0">
                  <a:moveTo>
                    <a:pt x="361" y="1"/>
                  </a:moveTo>
                  <a:cubicBezTo>
                    <a:pt x="157" y="1"/>
                    <a:pt x="0" y="142"/>
                    <a:pt x="0" y="314"/>
                  </a:cubicBezTo>
                  <a:lnTo>
                    <a:pt x="0" y="1976"/>
                  </a:lnTo>
                  <a:lnTo>
                    <a:pt x="721" y="1976"/>
                  </a:lnTo>
                  <a:lnTo>
                    <a:pt x="721" y="314"/>
                  </a:lnTo>
                  <a:cubicBezTo>
                    <a:pt x="721" y="142"/>
                    <a:pt x="564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4"/>
            <p:cNvSpPr/>
            <p:nvPr/>
          </p:nvSpPr>
          <p:spPr>
            <a:xfrm>
              <a:off x="7990233" y="3074014"/>
              <a:ext cx="42612" cy="95204"/>
            </a:xfrm>
            <a:custGeom>
              <a:avLst/>
              <a:gdLst/>
              <a:ahLst/>
              <a:cxnLst/>
              <a:rect l="l" t="t" r="r" b="b"/>
              <a:pathLst>
                <a:path w="723" h="1615" extrusionOk="0">
                  <a:moveTo>
                    <a:pt x="361" y="0"/>
                  </a:moveTo>
                  <a:cubicBezTo>
                    <a:pt x="158" y="0"/>
                    <a:pt x="1" y="142"/>
                    <a:pt x="1" y="314"/>
                  </a:cubicBezTo>
                  <a:lnTo>
                    <a:pt x="1" y="1615"/>
                  </a:lnTo>
                  <a:lnTo>
                    <a:pt x="722" y="1615"/>
                  </a:lnTo>
                  <a:lnTo>
                    <a:pt x="722" y="314"/>
                  </a:lnTo>
                  <a:cubicBezTo>
                    <a:pt x="722" y="142"/>
                    <a:pt x="565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4"/>
            <p:cNvSpPr/>
            <p:nvPr/>
          </p:nvSpPr>
          <p:spPr>
            <a:xfrm>
              <a:off x="7931119" y="3093408"/>
              <a:ext cx="43496" cy="75810"/>
            </a:xfrm>
            <a:custGeom>
              <a:avLst/>
              <a:gdLst/>
              <a:ahLst/>
              <a:cxnLst/>
              <a:rect l="l" t="t" r="r" b="b"/>
              <a:pathLst>
                <a:path w="738" h="1286" extrusionOk="0">
                  <a:moveTo>
                    <a:pt x="361" y="1"/>
                  </a:moveTo>
                  <a:cubicBezTo>
                    <a:pt x="158" y="1"/>
                    <a:pt x="1" y="126"/>
                    <a:pt x="1" y="298"/>
                  </a:cubicBezTo>
                  <a:lnTo>
                    <a:pt x="1" y="1286"/>
                  </a:lnTo>
                  <a:lnTo>
                    <a:pt x="738" y="1286"/>
                  </a:lnTo>
                  <a:lnTo>
                    <a:pt x="738" y="298"/>
                  </a:lnTo>
                  <a:cubicBezTo>
                    <a:pt x="738" y="126"/>
                    <a:pt x="565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4"/>
            <p:cNvSpPr/>
            <p:nvPr/>
          </p:nvSpPr>
          <p:spPr>
            <a:xfrm>
              <a:off x="8381047" y="3208888"/>
              <a:ext cx="61000" cy="191352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7" y="1"/>
                  </a:moveTo>
                  <a:cubicBezTo>
                    <a:pt x="235" y="1"/>
                    <a:pt x="0" y="189"/>
                    <a:pt x="0" y="440"/>
                  </a:cubicBezTo>
                  <a:lnTo>
                    <a:pt x="0" y="3246"/>
                  </a:lnTo>
                  <a:lnTo>
                    <a:pt x="1035" y="3246"/>
                  </a:lnTo>
                  <a:lnTo>
                    <a:pt x="1035" y="440"/>
                  </a:lnTo>
                  <a:cubicBezTo>
                    <a:pt x="1035" y="189"/>
                    <a:pt x="800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4"/>
            <p:cNvSpPr/>
            <p:nvPr/>
          </p:nvSpPr>
          <p:spPr>
            <a:xfrm>
              <a:off x="8297886" y="3208888"/>
              <a:ext cx="61059" cy="191352"/>
            </a:xfrm>
            <a:custGeom>
              <a:avLst/>
              <a:gdLst/>
              <a:ahLst/>
              <a:cxnLst/>
              <a:rect l="l" t="t" r="r" b="b"/>
              <a:pathLst>
                <a:path w="1036" h="3246" extrusionOk="0">
                  <a:moveTo>
                    <a:pt x="518" y="1"/>
                  </a:moveTo>
                  <a:cubicBezTo>
                    <a:pt x="220" y="1"/>
                    <a:pt x="1" y="189"/>
                    <a:pt x="1" y="440"/>
                  </a:cubicBezTo>
                  <a:lnTo>
                    <a:pt x="1" y="3246"/>
                  </a:lnTo>
                  <a:lnTo>
                    <a:pt x="1035" y="3246"/>
                  </a:lnTo>
                  <a:lnTo>
                    <a:pt x="1035" y="440"/>
                  </a:lnTo>
                  <a:cubicBezTo>
                    <a:pt x="1035" y="189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4"/>
            <p:cNvSpPr/>
            <p:nvPr/>
          </p:nvSpPr>
          <p:spPr>
            <a:xfrm>
              <a:off x="8213842" y="3208888"/>
              <a:ext cx="61000" cy="191352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7" y="1"/>
                  </a:moveTo>
                  <a:cubicBezTo>
                    <a:pt x="235" y="1"/>
                    <a:pt x="0" y="189"/>
                    <a:pt x="0" y="440"/>
                  </a:cubicBezTo>
                  <a:lnTo>
                    <a:pt x="0" y="3246"/>
                  </a:lnTo>
                  <a:lnTo>
                    <a:pt x="1035" y="3246"/>
                  </a:lnTo>
                  <a:lnTo>
                    <a:pt x="1035" y="440"/>
                  </a:lnTo>
                  <a:cubicBezTo>
                    <a:pt x="1035" y="189"/>
                    <a:pt x="815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4"/>
            <p:cNvSpPr/>
            <p:nvPr/>
          </p:nvSpPr>
          <p:spPr>
            <a:xfrm>
              <a:off x="8130681" y="3208888"/>
              <a:ext cx="61000" cy="191352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8" y="1"/>
                  </a:moveTo>
                  <a:cubicBezTo>
                    <a:pt x="220" y="1"/>
                    <a:pt x="0" y="189"/>
                    <a:pt x="0" y="440"/>
                  </a:cubicBezTo>
                  <a:lnTo>
                    <a:pt x="0" y="3246"/>
                  </a:lnTo>
                  <a:lnTo>
                    <a:pt x="1035" y="3246"/>
                  </a:lnTo>
                  <a:lnTo>
                    <a:pt x="1035" y="440"/>
                  </a:lnTo>
                  <a:cubicBezTo>
                    <a:pt x="1035" y="189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4"/>
            <p:cNvSpPr/>
            <p:nvPr/>
          </p:nvSpPr>
          <p:spPr>
            <a:xfrm>
              <a:off x="8046636" y="3208888"/>
              <a:ext cx="61000" cy="191352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7" y="1"/>
                  </a:moveTo>
                  <a:cubicBezTo>
                    <a:pt x="235" y="1"/>
                    <a:pt x="0" y="189"/>
                    <a:pt x="0" y="440"/>
                  </a:cubicBezTo>
                  <a:lnTo>
                    <a:pt x="0" y="3246"/>
                  </a:lnTo>
                  <a:lnTo>
                    <a:pt x="1035" y="3246"/>
                  </a:lnTo>
                  <a:lnTo>
                    <a:pt x="1035" y="440"/>
                  </a:lnTo>
                  <a:cubicBezTo>
                    <a:pt x="1035" y="189"/>
                    <a:pt x="815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4"/>
            <p:cNvSpPr/>
            <p:nvPr/>
          </p:nvSpPr>
          <p:spPr>
            <a:xfrm>
              <a:off x="7963476" y="3208888"/>
              <a:ext cx="61000" cy="191352"/>
            </a:xfrm>
            <a:custGeom>
              <a:avLst/>
              <a:gdLst/>
              <a:ahLst/>
              <a:cxnLst/>
              <a:rect l="l" t="t" r="r" b="b"/>
              <a:pathLst>
                <a:path w="1035" h="3246" extrusionOk="0">
                  <a:moveTo>
                    <a:pt x="518" y="1"/>
                  </a:moveTo>
                  <a:cubicBezTo>
                    <a:pt x="236" y="1"/>
                    <a:pt x="0" y="189"/>
                    <a:pt x="0" y="440"/>
                  </a:cubicBezTo>
                  <a:lnTo>
                    <a:pt x="0" y="3246"/>
                  </a:lnTo>
                  <a:lnTo>
                    <a:pt x="1035" y="3246"/>
                  </a:lnTo>
                  <a:lnTo>
                    <a:pt x="1035" y="440"/>
                  </a:lnTo>
                  <a:cubicBezTo>
                    <a:pt x="1035" y="189"/>
                    <a:pt x="800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4"/>
            <p:cNvSpPr/>
            <p:nvPr/>
          </p:nvSpPr>
          <p:spPr>
            <a:xfrm>
              <a:off x="7879431" y="3208888"/>
              <a:ext cx="61943" cy="191352"/>
            </a:xfrm>
            <a:custGeom>
              <a:avLst/>
              <a:gdLst/>
              <a:ahLst/>
              <a:cxnLst/>
              <a:rect l="l" t="t" r="r" b="b"/>
              <a:pathLst>
                <a:path w="1051" h="3246" extrusionOk="0">
                  <a:moveTo>
                    <a:pt x="517" y="1"/>
                  </a:moveTo>
                  <a:cubicBezTo>
                    <a:pt x="235" y="1"/>
                    <a:pt x="0" y="189"/>
                    <a:pt x="0" y="440"/>
                  </a:cubicBezTo>
                  <a:lnTo>
                    <a:pt x="0" y="3246"/>
                  </a:lnTo>
                  <a:lnTo>
                    <a:pt x="1050" y="3246"/>
                  </a:lnTo>
                  <a:lnTo>
                    <a:pt x="1050" y="440"/>
                  </a:lnTo>
                  <a:cubicBezTo>
                    <a:pt x="1050" y="189"/>
                    <a:pt x="815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4"/>
            <p:cNvSpPr/>
            <p:nvPr/>
          </p:nvSpPr>
          <p:spPr>
            <a:xfrm>
              <a:off x="8889146" y="3652419"/>
              <a:ext cx="79507" cy="832610"/>
            </a:xfrm>
            <a:custGeom>
              <a:avLst/>
              <a:gdLst/>
              <a:ahLst/>
              <a:cxnLst/>
              <a:rect l="l" t="t" r="r" b="b"/>
              <a:pathLst>
                <a:path w="1349" h="14124" extrusionOk="0">
                  <a:moveTo>
                    <a:pt x="0" y="1"/>
                  </a:moveTo>
                  <a:lnTo>
                    <a:pt x="0" y="14123"/>
                  </a:lnTo>
                  <a:lnTo>
                    <a:pt x="1348" y="14123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4"/>
            <p:cNvSpPr/>
            <p:nvPr/>
          </p:nvSpPr>
          <p:spPr>
            <a:xfrm>
              <a:off x="7347285" y="3652419"/>
              <a:ext cx="80450" cy="832610"/>
            </a:xfrm>
            <a:custGeom>
              <a:avLst/>
              <a:gdLst/>
              <a:ahLst/>
              <a:cxnLst/>
              <a:rect l="l" t="t" r="r" b="b"/>
              <a:pathLst>
                <a:path w="1365" h="14124" extrusionOk="0">
                  <a:moveTo>
                    <a:pt x="1" y="1"/>
                  </a:moveTo>
                  <a:lnTo>
                    <a:pt x="1" y="14123"/>
                  </a:lnTo>
                  <a:lnTo>
                    <a:pt x="1364" y="14123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4"/>
            <p:cNvSpPr/>
            <p:nvPr/>
          </p:nvSpPr>
          <p:spPr>
            <a:xfrm>
              <a:off x="7824914" y="3406661"/>
              <a:ext cx="669825" cy="37905"/>
            </a:xfrm>
            <a:custGeom>
              <a:avLst/>
              <a:gdLst/>
              <a:ahLst/>
              <a:cxnLst/>
              <a:rect l="l" t="t" r="r" b="b"/>
              <a:pathLst>
                <a:path w="11365" h="643" extrusionOk="0">
                  <a:moveTo>
                    <a:pt x="0" y="0"/>
                  </a:moveTo>
                  <a:lnTo>
                    <a:pt x="0" y="643"/>
                  </a:lnTo>
                  <a:lnTo>
                    <a:pt x="11364" y="643"/>
                  </a:lnTo>
                  <a:lnTo>
                    <a:pt x="113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4"/>
            <p:cNvSpPr/>
            <p:nvPr/>
          </p:nvSpPr>
          <p:spPr>
            <a:xfrm>
              <a:off x="7409170" y="3679240"/>
              <a:ext cx="1502199" cy="29593"/>
            </a:xfrm>
            <a:custGeom>
              <a:avLst/>
              <a:gdLst/>
              <a:ahLst/>
              <a:cxnLst/>
              <a:rect l="l" t="t" r="r" b="b"/>
              <a:pathLst>
                <a:path w="25488" h="502" extrusionOk="0">
                  <a:moveTo>
                    <a:pt x="1" y="0"/>
                  </a:moveTo>
                  <a:lnTo>
                    <a:pt x="1" y="502"/>
                  </a:lnTo>
                  <a:lnTo>
                    <a:pt x="25487" y="502"/>
                  </a:lnTo>
                  <a:lnTo>
                    <a:pt x="254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4"/>
            <p:cNvSpPr/>
            <p:nvPr/>
          </p:nvSpPr>
          <p:spPr>
            <a:xfrm>
              <a:off x="7411940" y="3928712"/>
              <a:ext cx="1502199" cy="30536"/>
            </a:xfrm>
            <a:custGeom>
              <a:avLst/>
              <a:gdLst/>
              <a:ahLst/>
              <a:cxnLst/>
              <a:rect l="l" t="t" r="r" b="b"/>
              <a:pathLst>
                <a:path w="25488" h="518" extrusionOk="0">
                  <a:moveTo>
                    <a:pt x="1" y="0"/>
                  </a:moveTo>
                  <a:lnTo>
                    <a:pt x="1" y="517"/>
                  </a:lnTo>
                  <a:lnTo>
                    <a:pt x="25487" y="517"/>
                  </a:lnTo>
                  <a:lnTo>
                    <a:pt x="25487" y="0"/>
                  </a:lnTo>
                  <a:close/>
                </a:path>
              </a:pathLst>
            </a:custGeom>
            <a:solidFill>
              <a:srgbClr val="F5B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4"/>
            <p:cNvSpPr/>
            <p:nvPr/>
          </p:nvSpPr>
          <p:spPr>
            <a:xfrm>
              <a:off x="7825798" y="3165502"/>
              <a:ext cx="669825" cy="37905"/>
            </a:xfrm>
            <a:custGeom>
              <a:avLst/>
              <a:gdLst/>
              <a:ahLst/>
              <a:cxnLst/>
              <a:rect l="l" t="t" r="r" b="b"/>
              <a:pathLst>
                <a:path w="11365" h="643" extrusionOk="0">
                  <a:moveTo>
                    <a:pt x="1" y="0"/>
                  </a:moveTo>
                  <a:lnTo>
                    <a:pt x="1" y="643"/>
                  </a:lnTo>
                  <a:lnTo>
                    <a:pt x="11365" y="643"/>
                  </a:lnTo>
                  <a:lnTo>
                    <a:pt x="113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4"/>
            <p:cNvSpPr/>
            <p:nvPr/>
          </p:nvSpPr>
          <p:spPr>
            <a:xfrm>
              <a:off x="8500218" y="3472271"/>
              <a:ext cx="61943" cy="193179"/>
            </a:xfrm>
            <a:custGeom>
              <a:avLst/>
              <a:gdLst/>
              <a:ahLst/>
              <a:cxnLst/>
              <a:rect l="l" t="t" r="r" b="b"/>
              <a:pathLst>
                <a:path w="1051" h="3277" extrusionOk="0">
                  <a:moveTo>
                    <a:pt x="0" y="0"/>
                  </a:moveTo>
                  <a:lnTo>
                    <a:pt x="0" y="3276"/>
                  </a:lnTo>
                  <a:lnTo>
                    <a:pt x="1050" y="3276"/>
                  </a:lnTo>
                  <a:lnTo>
                    <a:pt x="1050" y="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4"/>
            <p:cNvSpPr/>
            <p:nvPr/>
          </p:nvSpPr>
          <p:spPr>
            <a:xfrm>
              <a:off x="8588860" y="3523969"/>
              <a:ext cx="61059" cy="141480"/>
            </a:xfrm>
            <a:custGeom>
              <a:avLst/>
              <a:gdLst/>
              <a:ahLst/>
              <a:cxnLst/>
              <a:rect l="l" t="t" r="r" b="b"/>
              <a:pathLst>
                <a:path w="1036" h="2400" extrusionOk="0">
                  <a:moveTo>
                    <a:pt x="1" y="1"/>
                  </a:moveTo>
                  <a:lnTo>
                    <a:pt x="1" y="2399"/>
                  </a:lnTo>
                  <a:lnTo>
                    <a:pt x="1035" y="2399"/>
                  </a:lnTo>
                  <a:lnTo>
                    <a:pt x="1035" y="6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4"/>
            <p:cNvSpPr/>
            <p:nvPr/>
          </p:nvSpPr>
          <p:spPr>
            <a:xfrm>
              <a:off x="8676677" y="3573899"/>
              <a:ext cx="61000" cy="91549"/>
            </a:xfrm>
            <a:custGeom>
              <a:avLst/>
              <a:gdLst/>
              <a:ahLst/>
              <a:cxnLst/>
              <a:rect l="l" t="t" r="r" b="b"/>
              <a:pathLst>
                <a:path w="1035" h="1553" extrusionOk="0">
                  <a:moveTo>
                    <a:pt x="0" y="0"/>
                  </a:moveTo>
                  <a:lnTo>
                    <a:pt x="0" y="1552"/>
                  </a:lnTo>
                  <a:lnTo>
                    <a:pt x="1035" y="1552"/>
                  </a:lnTo>
                  <a:lnTo>
                    <a:pt x="1035" y="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4"/>
            <p:cNvSpPr/>
            <p:nvPr/>
          </p:nvSpPr>
          <p:spPr>
            <a:xfrm>
              <a:off x="8755181" y="3619172"/>
              <a:ext cx="61000" cy="46276"/>
            </a:xfrm>
            <a:custGeom>
              <a:avLst/>
              <a:gdLst/>
              <a:ahLst/>
              <a:cxnLst/>
              <a:rect l="l" t="t" r="r" b="b"/>
              <a:pathLst>
                <a:path w="1035" h="785" extrusionOk="0">
                  <a:moveTo>
                    <a:pt x="0" y="0"/>
                  </a:moveTo>
                  <a:lnTo>
                    <a:pt x="0" y="784"/>
                  </a:lnTo>
                  <a:lnTo>
                    <a:pt x="1035" y="784"/>
                  </a:lnTo>
                  <a:lnTo>
                    <a:pt x="1035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804;p54">
            <a:extLst>
              <a:ext uri="{FF2B5EF4-FFF2-40B4-BE49-F238E27FC236}">
                <a16:creationId xmlns:a16="http://schemas.microsoft.com/office/drawing/2014/main" id="{DF5AC6AB-6265-4613-8B09-AE77CEA0B6D0}"/>
              </a:ext>
            </a:extLst>
          </p:cNvPr>
          <p:cNvSpPr txBox="1">
            <a:spLocks/>
          </p:cNvSpPr>
          <p:nvPr/>
        </p:nvSpPr>
        <p:spPr>
          <a:xfrm>
            <a:off x="714300" y="366139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0" i="0" u="none" strike="noStrike" cap="none">
                <a:solidFill>
                  <a:schemeClr val="accent3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l"/>
            <a:r>
              <a:rPr lang="ro-RO" sz="2800" b="1" dirty="0">
                <a:solidFill>
                  <a:srgbClr val="4D4751"/>
                </a:solidFill>
                <a:latin typeface="Josefin Sans" pitchFamily="2" charset="0"/>
              </a:rPr>
              <a:t>Populația și așezările omenești</a:t>
            </a:r>
            <a:endParaRPr lang="en-US" sz="2800" b="1" dirty="0">
              <a:solidFill>
                <a:srgbClr val="4D4751"/>
              </a:solidFill>
              <a:latin typeface="Josefin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FB2D9-2178-47AD-9C1D-866D5D674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79" b="90000" l="6640" r="96781">
                        <a14:foregroundMark x1="10664" y1="28929" x2="14286" y2="14821"/>
                        <a14:foregroundMark x1="13883" y1="13393" x2="12475" y2="14107"/>
                        <a14:foregroundMark x1="6640" y1="20179" x2="11066" y2="24107"/>
                        <a14:foregroundMark x1="29577" y1="12500" x2="49698" y2="8929"/>
                        <a14:foregroundMark x1="49698" y1="8929" x2="29577" y2="12143"/>
                        <a14:foregroundMark x1="29577" y1="12143" x2="29577" y2="11786"/>
                        <a14:foregroundMark x1="32193" y1="7679" x2="31791" y2="8036"/>
                        <a14:foregroundMark x1="23742" y1="53214" x2="24145" y2="70714"/>
                        <a14:foregroundMark x1="24145" y1="70714" x2="22160" y2="67270"/>
                        <a14:foregroundMark x1="19589" y1="53878" x2="23633" y2="52486"/>
                        <a14:foregroundMark x1="20121" y1="56071" x2="19718" y2="68393"/>
                        <a14:foregroundMark x1="19316" y1="60536" x2="18310" y2="55714"/>
                        <a14:foregroundMark x1="16901" y1="55536" x2="16097" y2="54821"/>
                        <a14:foregroundMark x1="16901" y1="55536" x2="13078" y2="49286"/>
                        <a14:foregroundMark x1="16901" y1="52143" x2="11268" y2="54464"/>
                        <a14:foregroundMark x1="21529" y1="52500" x2="16298" y2="68036"/>
                        <a14:foregroundMark x1="16298" y1="68036" x2="13883" y2="56071"/>
                        <a14:foregroundMark x1="33199" y1="60536" x2="31388" y2="60000"/>
                        <a14:foregroundMark x1="30584" y1="60536" x2="30181" y2="61607"/>
                        <a14:foregroundMark x1="31791" y1="62321" x2="39437" y2="64464"/>
                        <a14:foregroundMark x1="38632" y1="64464" x2="44869" y2="66429"/>
                        <a14:foregroundMark x1="17907" y1="83571" x2="31388" y2="82857"/>
                        <a14:foregroundMark x1="17505" y1="82857" x2="12072" y2="81250"/>
                        <a14:foregroundMark x1="18310" y1="83214" x2="20523" y2="87143"/>
                        <a14:foregroundMark x1="16499" y1="85179" x2="15292" y2="83929"/>
                        <a14:foregroundMark x1="13883" y1="84821" x2="11268" y2="86786"/>
                        <a14:foregroundMark x1="13883" y1="86786" x2="20724" y2="87679"/>
                        <a14:foregroundMark x1="12475" y1="84464" x2="20121" y2="84286"/>
                        <a14:foregroundMark x1="79074" y1="78393" x2="91751" y2="77679"/>
                        <a14:foregroundMark x1="84507" y1="76786" x2="92555" y2="77143"/>
                        <a14:foregroundMark x1="82696" y1="77679" x2="89940" y2="78036"/>
                        <a14:foregroundMark x1="77666" y1="77500" x2="90744" y2="78036"/>
                        <a14:foregroundMark x1="80885" y1="77143" x2="92958" y2="78750"/>
                        <a14:foregroundMark x1="83099" y1="77679" x2="93964" y2="78393"/>
                        <a14:foregroundMark x1="83501" y1="77679" x2="96781" y2="78036"/>
                        <a14:foregroundMark x1="60563" y1="38929" x2="75453" y2="40357"/>
                        <a14:foregroundMark x1="61569" y1="40000" x2="77264" y2="40000"/>
                        <a14:foregroundMark x1="62575" y1="38929" x2="76056" y2="39286"/>
                        <a14:foregroundMark x1="59759" y1="38036" x2="75453" y2="39286"/>
                        <a14:foregroundMark x1="61972" y1="39286" x2="77867" y2="39286"/>
                        <a14:foregroundMark x1="64386" y1="38393" x2="77867" y2="38750"/>
                        <a14:foregroundMark x1="60563" y1="38393" x2="77666" y2="40000"/>
                        <a14:foregroundMark x1="64789" y1="37679" x2="83702" y2="38393"/>
                        <a14:foregroundMark x1="64185" y1="38750" x2="79678" y2="38393"/>
                        <a14:foregroundMark x1="35010" y1="63929" x2="46680" y2="63929"/>
                        <a14:foregroundMark x1="37827" y1="62500" x2="48491" y2="61964"/>
                        <a14:foregroundMark x1="35815" y1="61964" x2="43058" y2="62500"/>
                        <a14:foregroundMark x1="35010" y1="62500" x2="44869" y2="63214"/>
                        <a14:foregroundMark x1="34205" y1="63571" x2="40845" y2="63929"/>
                        <a14:foregroundMark x1="32797" y1="64107" x2="41851" y2="65714"/>
                        <a14:foregroundMark x1="31791" y1="64821" x2="38229" y2="66071"/>
                        <a14:foregroundMark x1="50704" y1="11250" x2="56942" y2="11786"/>
                        <a14:foregroundMark x1="50704" y1="11786" x2="58350" y2="11786"/>
                        <a14:foregroundMark x1="52918" y1="12857" x2="59759" y2="12857"/>
                        <a14:foregroundMark x1="52113" y1="13214" x2="60563" y2="13393"/>
                        <a14:foregroundMark x1="57143" y1="13214" x2="61569" y2="12143"/>
                        <a14:foregroundMark x1="55734" y1="11786" x2="61569" y2="12500"/>
                        <a14:foregroundMark x1="14286" y1="34821" x2="32394" y2="34464"/>
                        <a14:foregroundMark x1="32394" y1="34464" x2="31791" y2="34464"/>
                        <a14:foregroundMark x1="24748" y1="34107" x2="13481" y2="35357"/>
                        <a14:foregroundMark x1="15694" y1="36071" x2="31388" y2="35714"/>
                        <a14:foregroundMark x1="20523" y1="34107" x2="14688" y2="34107"/>
                        <a14:foregroundMark x1="16097" y1="35179" x2="29577" y2="34107"/>
                        <a14:foregroundMark x1="19316" y1="34107" x2="29175" y2="35179"/>
                        <a14:foregroundMark x1="67404" y1="69286" x2="71429" y2="68393"/>
                        <a14:foregroundMark x1="67807" y1="68036" x2="71429" y2="67679"/>
                        <a14:foregroundMark x1="56539" y1="43571" x2="60563" y2="43571"/>
                        <a14:foregroundMark x1="49899" y1="34464" x2="54930" y2="34107"/>
                        <a14:foregroundMark x1="51710" y1="33750" x2="55332" y2="33750"/>
                        <a14:foregroundMark x1="51710" y1="33571" x2="55332" y2="33750"/>
                        <a14:foregroundMark x1="52113" y1="35714" x2="56942" y2="36071"/>
                        <a14:foregroundMark x1="52515" y1="35179" x2="57143" y2="35179"/>
                        <a14:foregroundMark x1="52918" y1="33750" x2="56539" y2="33750"/>
                        <a14:foregroundMark x1="56539" y1="43571" x2="60765" y2="43750"/>
                        <a14:foregroundMark x1="56137" y1="42500" x2="59759" y2="42500"/>
                        <a14:foregroundMark x1="56137" y1="42500" x2="59759" y2="42500"/>
                        <a14:foregroundMark x1="57143" y1="44821" x2="60161" y2="44821"/>
                        <a14:foregroundMark x1="57143" y1="44464" x2="61167" y2="44464"/>
                        <a14:foregroundMark x1="75050" y1="55714" x2="79074" y2="55536"/>
                        <a14:foregroundMark x1="76459" y1="54821" x2="79074" y2="54821"/>
                        <a14:foregroundMark x1="76861" y1="55714" x2="79678" y2="56071"/>
                        <a14:foregroundMark x1="78270" y1="56429" x2="79678" y2="56071"/>
                        <a14:foregroundMark x1="71429" y1="61607" x2="78270" y2="61607"/>
                        <a14:foregroundMark x1="74648" y1="61607" x2="80483" y2="61607"/>
                        <a14:foregroundMark x1="73642" y1="61250" x2="77867" y2="60536"/>
                        <a14:foregroundMark x1="76459" y1="60000" x2="79678" y2="60536"/>
                        <a14:foregroundMark x1="74044" y1="62500" x2="80080" y2="62500"/>
                        <a14:foregroundMark x1="43662" y1="26786" x2="48089" y2="26786"/>
                        <a14:foregroundMark x1="44869" y1="25357" x2="47082" y2="25179"/>
                        <a14:foregroundMark x1="44467" y1="25357" x2="48089" y2="25357"/>
                        <a14:foregroundMark x1="54930" y1="10000" x2="57143" y2="9286"/>
                        <a14:foregroundMark x1="55332" y1="9643" x2="58753" y2="10893"/>
                        <a14:foregroundMark x1="54326" y1="10000" x2="55734" y2="9643"/>
                        <a14:foregroundMark x1="51710" y1="8393" x2="55332" y2="9286"/>
                        <a14:backgroundMark x1="25956" y1="54107" x2="26559" y2="52500"/>
                        <a14:backgroundMark x1="26559" y1="50893" x2="26962" y2="51607"/>
                        <a14:backgroundMark x1="15091" y1="57143" x2="14614" y2="56297"/>
                        <a14:backgroundMark x1="12873" y1="56083" x2="11268" y2="60357"/>
                        <a14:backgroundMark x1="20261" y1="66874" x2="20523" y2="67679"/>
                        <a14:backgroundMark x1="16568" y1="56627" x2="16214" y2="556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2666" y="998037"/>
            <a:ext cx="2761365" cy="3111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D6DE60-18FF-4093-A546-D8445CAD7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199" y="1815639"/>
            <a:ext cx="2631961" cy="2668516"/>
          </a:xfrm>
          <a:prstGeom prst="rect">
            <a:avLst/>
          </a:prstGeom>
        </p:spPr>
      </p:pic>
      <p:sp>
        <p:nvSpPr>
          <p:cNvPr id="171" name="Google Shape;896;p56">
            <a:extLst>
              <a:ext uri="{FF2B5EF4-FFF2-40B4-BE49-F238E27FC236}">
                <a16:creationId xmlns:a16="http://schemas.microsoft.com/office/drawing/2014/main" id="{0C2B8A81-531A-49BC-B4E3-0249A93DE603}"/>
              </a:ext>
            </a:extLst>
          </p:cNvPr>
          <p:cNvSpPr txBox="1">
            <a:spLocks/>
          </p:cNvSpPr>
          <p:nvPr/>
        </p:nvSpPr>
        <p:spPr>
          <a:xfrm>
            <a:off x="3201978" y="1347639"/>
            <a:ext cx="2334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Cele mai populate regiuni din Italia</a:t>
            </a:r>
            <a:endParaRPr lang="en-US" dirty="0"/>
          </a:p>
        </p:txBody>
      </p:sp>
      <p:sp>
        <p:nvSpPr>
          <p:cNvPr id="172" name="Google Shape;896;p56">
            <a:extLst>
              <a:ext uri="{FF2B5EF4-FFF2-40B4-BE49-F238E27FC236}">
                <a16:creationId xmlns:a16="http://schemas.microsoft.com/office/drawing/2014/main" id="{1C6D8CF1-0A4F-4579-A1AC-E362044878D0}"/>
              </a:ext>
            </a:extLst>
          </p:cNvPr>
          <p:cNvSpPr txBox="1">
            <a:spLocks/>
          </p:cNvSpPr>
          <p:nvPr/>
        </p:nvSpPr>
        <p:spPr>
          <a:xfrm>
            <a:off x="364328" y="1467222"/>
            <a:ext cx="2582238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sz="1800" dirty="0"/>
              <a:t>Italia are o populație de aproximativ 59,11 milioane de persoane (2021)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3720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58"/>
          <p:cNvSpPr txBox="1">
            <a:spLocks noGrp="1"/>
          </p:cNvSpPr>
          <p:nvPr>
            <p:ph type="title"/>
          </p:nvPr>
        </p:nvSpPr>
        <p:spPr>
          <a:xfrm>
            <a:off x="714300" y="1036450"/>
            <a:ext cx="40674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Relieful</a:t>
            </a:r>
            <a:endParaRPr dirty="0"/>
          </a:p>
        </p:txBody>
      </p:sp>
      <p:sp>
        <p:nvSpPr>
          <p:cNvPr id="1056" name="Google Shape;1056;p58"/>
          <p:cNvSpPr txBox="1">
            <a:spLocks noGrp="1"/>
          </p:cNvSpPr>
          <p:nvPr>
            <p:ph type="subTitle" idx="1"/>
          </p:nvPr>
        </p:nvSpPr>
        <p:spPr>
          <a:xfrm>
            <a:off x="714300" y="1997660"/>
            <a:ext cx="3526104" cy="1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Majoritar accidentat și muntos; apar și unele câmpii, coasta este joasă</a:t>
            </a:r>
            <a:r>
              <a:rPr lang="ro-RO" dirty="0"/>
              <a:t>. Este determinat de cele două lanțuri muntoase majore: Alpii și Apeninii</a:t>
            </a:r>
            <a:endParaRPr lang="en-US" dirty="0"/>
          </a:p>
        </p:txBody>
      </p:sp>
      <p:grpSp>
        <p:nvGrpSpPr>
          <p:cNvPr id="1057" name="Google Shape;1057;p58"/>
          <p:cNvGrpSpPr/>
          <p:nvPr/>
        </p:nvGrpSpPr>
        <p:grpSpPr>
          <a:xfrm>
            <a:off x="4461351" y="3106567"/>
            <a:ext cx="1637669" cy="1497487"/>
            <a:chOff x="2752407" y="-808954"/>
            <a:chExt cx="6131297" cy="5606466"/>
          </a:xfrm>
        </p:grpSpPr>
        <p:sp>
          <p:nvSpPr>
            <p:cNvPr id="1058" name="Google Shape;1058;p58"/>
            <p:cNvSpPr/>
            <p:nvPr/>
          </p:nvSpPr>
          <p:spPr>
            <a:xfrm>
              <a:off x="8223185" y="3145271"/>
              <a:ext cx="235514" cy="83426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0D7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8"/>
            <p:cNvSpPr/>
            <p:nvPr/>
          </p:nvSpPr>
          <p:spPr>
            <a:xfrm>
              <a:off x="3623990" y="3183294"/>
              <a:ext cx="206897" cy="272222"/>
            </a:xfrm>
            <a:custGeom>
              <a:avLst/>
              <a:gdLst/>
              <a:ahLst/>
              <a:cxnLst/>
              <a:rect l="l" t="t" r="r" b="b"/>
              <a:pathLst>
                <a:path w="2046" h="2692" extrusionOk="0">
                  <a:moveTo>
                    <a:pt x="1023" y="1"/>
                  </a:moveTo>
                  <a:cubicBezTo>
                    <a:pt x="512" y="1"/>
                    <a:pt x="0" y="349"/>
                    <a:pt x="43" y="1045"/>
                  </a:cubicBezTo>
                  <a:lnTo>
                    <a:pt x="43" y="2692"/>
                  </a:lnTo>
                  <a:lnTo>
                    <a:pt x="2002" y="2692"/>
                  </a:lnTo>
                  <a:lnTo>
                    <a:pt x="2002" y="1045"/>
                  </a:lnTo>
                  <a:cubicBezTo>
                    <a:pt x="2045" y="349"/>
                    <a:pt x="1534" y="1"/>
                    <a:pt x="1023" y="1"/>
                  </a:cubicBezTo>
                  <a:close/>
                </a:path>
              </a:pathLst>
            </a:custGeom>
            <a:solidFill>
              <a:srgbClr val="523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8"/>
            <p:cNvSpPr/>
            <p:nvPr/>
          </p:nvSpPr>
          <p:spPr>
            <a:xfrm>
              <a:off x="3985809" y="3181170"/>
              <a:ext cx="208312" cy="274345"/>
            </a:xfrm>
            <a:custGeom>
              <a:avLst/>
              <a:gdLst/>
              <a:ahLst/>
              <a:cxnLst/>
              <a:rect l="l" t="t" r="r" b="b"/>
              <a:pathLst>
                <a:path w="2060" h="2713" extrusionOk="0">
                  <a:moveTo>
                    <a:pt x="1027" y="1"/>
                  </a:moveTo>
                  <a:cubicBezTo>
                    <a:pt x="512" y="1"/>
                    <a:pt x="1" y="356"/>
                    <a:pt x="72" y="1066"/>
                  </a:cubicBezTo>
                  <a:lnTo>
                    <a:pt x="72" y="2713"/>
                  </a:lnTo>
                  <a:lnTo>
                    <a:pt x="2003" y="2713"/>
                  </a:lnTo>
                  <a:lnTo>
                    <a:pt x="2003" y="1066"/>
                  </a:lnTo>
                  <a:cubicBezTo>
                    <a:pt x="2060" y="356"/>
                    <a:pt x="1541" y="1"/>
                    <a:pt x="1027" y="1"/>
                  </a:cubicBezTo>
                  <a:close/>
                </a:path>
              </a:pathLst>
            </a:custGeom>
            <a:solidFill>
              <a:srgbClr val="523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8"/>
            <p:cNvSpPr/>
            <p:nvPr/>
          </p:nvSpPr>
          <p:spPr>
            <a:xfrm>
              <a:off x="4712381" y="3183294"/>
              <a:ext cx="203964" cy="272222"/>
            </a:xfrm>
            <a:custGeom>
              <a:avLst/>
              <a:gdLst/>
              <a:ahLst/>
              <a:cxnLst/>
              <a:rect l="l" t="t" r="r" b="b"/>
              <a:pathLst>
                <a:path w="2017" h="2692" extrusionOk="0">
                  <a:moveTo>
                    <a:pt x="1009" y="1"/>
                  </a:moveTo>
                  <a:cubicBezTo>
                    <a:pt x="505" y="1"/>
                    <a:pt x="1" y="349"/>
                    <a:pt x="43" y="1045"/>
                  </a:cubicBezTo>
                  <a:lnTo>
                    <a:pt x="43" y="2692"/>
                  </a:lnTo>
                  <a:lnTo>
                    <a:pt x="1974" y="2692"/>
                  </a:lnTo>
                  <a:lnTo>
                    <a:pt x="1974" y="1045"/>
                  </a:lnTo>
                  <a:cubicBezTo>
                    <a:pt x="2017" y="349"/>
                    <a:pt x="1513" y="1"/>
                    <a:pt x="1009" y="1"/>
                  </a:cubicBezTo>
                  <a:close/>
                </a:path>
              </a:pathLst>
            </a:custGeom>
            <a:solidFill>
              <a:srgbClr val="215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8"/>
            <p:cNvSpPr/>
            <p:nvPr/>
          </p:nvSpPr>
          <p:spPr>
            <a:xfrm>
              <a:off x="4712381" y="2657756"/>
              <a:ext cx="203964" cy="272222"/>
            </a:xfrm>
            <a:custGeom>
              <a:avLst/>
              <a:gdLst/>
              <a:ahLst/>
              <a:cxnLst/>
              <a:rect l="l" t="t" r="r" b="b"/>
              <a:pathLst>
                <a:path w="2017" h="2692" extrusionOk="0">
                  <a:moveTo>
                    <a:pt x="1009" y="1"/>
                  </a:moveTo>
                  <a:cubicBezTo>
                    <a:pt x="505" y="1"/>
                    <a:pt x="1" y="349"/>
                    <a:pt x="43" y="1045"/>
                  </a:cubicBezTo>
                  <a:lnTo>
                    <a:pt x="43" y="2692"/>
                  </a:lnTo>
                  <a:lnTo>
                    <a:pt x="1974" y="2692"/>
                  </a:lnTo>
                  <a:lnTo>
                    <a:pt x="1974" y="1045"/>
                  </a:lnTo>
                  <a:cubicBezTo>
                    <a:pt x="2017" y="349"/>
                    <a:pt x="1513" y="1"/>
                    <a:pt x="1009" y="1"/>
                  </a:cubicBezTo>
                  <a:close/>
                </a:path>
              </a:pathLst>
            </a:custGeom>
            <a:solidFill>
              <a:srgbClr val="215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8"/>
            <p:cNvSpPr/>
            <p:nvPr/>
          </p:nvSpPr>
          <p:spPr>
            <a:xfrm>
              <a:off x="5797941" y="2657756"/>
              <a:ext cx="206897" cy="272222"/>
            </a:xfrm>
            <a:custGeom>
              <a:avLst/>
              <a:gdLst/>
              <a:ahLst/>
              <a:cxnLst/>
              <a:rect l="l" t="t" r="r" b="b"/>
              <a:pathLst>
                <a:path w="2046" h="2692" extrusionOk="0">
                  <a:moveTo>
                    <a:pt x="1023" y="1"/>
                  </a:moveTo>
                  <a:cubicBezTo>
                    <a:pt x="512" y="1"/>
                    <a:pt x="0" y="349"/>
                    <a:pt x="43" y="1045"/>
                  </a:cubicBezTo>
                  <a:lnTo>
                    <a:pt x="43" y="2692"/>
                  </a:lnTo>
                  <a:lnTo>
                    <a:pt x="2002" y="2692"/>
                  </a:lnTo>
                  <a:lnTo>
                    <a:pt x="2002" y="1045"/>
                  </a:lnTo>
                  <a:cubicBezTo>
                    <a:pt x="2045" y="349"/>
                    <a:pt x="1534" y="1"/>
                    <a:pt x="1023" y="1"/>
                  </a:cubicBezTo>
                  <a:close/>
                </a:path>
              </a:pathLst>
            </a:custGeom>
            <a:solidFill>
              <a:srgbClr val="215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8"/>
            <p:cNvSpPr/>
            <p:nvPr/>
          </p:nvSpPr>
          <p:spPr>
            <a:xfrm>
              <a:off x="5583964" y="991446"/>
              <a:ext cx="913338" cy="473961"/>
            </a:xfrm>
            <a:custGeom>
              <a:avLst/>
              <a:gdLst/>
              <a:ahLst/>
              <a:cxnLst/>
              <a:rect l="l" t="t" r="r" b="b"/>
              <a:pathLst>
                <a:path w="9032" h="4687" extrusionOk="0">
                  <a:moveTo>
                    <a:pt x="7839" y="0"/>
                  </a:moveTo>
                  <a:lnTo>
                    <a:pt x="1" y="3806"/>
                  </a:lnTo>
                  <a:lnTo>
                    <a:pt x="483" y="4686"/>
                  </a:lnTo>
                  <a:cubicBezTo>
                    <a:pt x="4658" y="4345"/>
                    <a:pt x="9031" y="1449"/>
                    <a:pt x="9031" y="1449"/>
                  </a:cubicBezTo>
                  <a:lnTo>
                    <a:pt x="7839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8"/>
            <p:cNvSpPr/>
            <p:nvPr/>
          </p:nvSpPr>
          <p:spPr>
            <a:xfrm>
              <a:off x="6416817" y="262751"/>
              <a:ext cx="666296" cy="829306"/>
            </a:xfrm>
            <a:custGeom>
              <a:avLst/>
              <a:gdLst/>
              <a:ahLst/>
              <a:cxnLst/>
              <a:rect l="l" t="t" r="r" b="b"/>
              <a:pathLst>
                <a:path w="6589" h="8201" extrusionOk="0">
                  <a:moveTo>
                    <a:pt x="5185" y="0"/>
                  </a:moveTo>
                  <a:cubicBezTo>
                    <a:pt x="4785" y="0"/>
                    <a:pt x="4383" y="185"/>
                    <a:pt x="4118" y="561"/>
                  </a:cubicBezTo>
                  <a:lnTo>
                    <a:pt x="0" y="6326"/>
                  </a:lnTo>
                  <a:lnTo>
                    <a:pt x="1420" y="8200"/>
                  </a:lnTo>
                  <a:lnTo>
                    <a:pt x="6191" y="2123"/>
                  </a:lnTo>
                  <a:cubicBezTo>
                    <a:pt x="6560" y="1669"/>
                    <a:pt x="6589" y="1044"/>
                    <a:pt x="6276" y="590"/>
                  </a:cubicBezTo>
                  <a:cubicBezTo>
                    <a:pt x="6016" y="199"/>
                    <a:pt x="5601" y="0"/>
                    <a:pt x="5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8"/>
            <p:cNvSpPr/>
            <p:nvPr/>
          </p:nvSpPr>
          <p:spPr>
            <a:xfrm>
              <a:off x="6310536" y="887693"/>
              <a:ext cx="295884" cy="316311"/>
            </a:xfrm>
            <a:custGeom>
              <a:avLst/>
              <a:gdLst/>
              <a:ahLst/>
              <a:cxnLst/>
              <a:rect l="l" t="t" r="r" b="b"/>
              <a:pathLst>
                <a:path w="2926" h="3128" extrusionOk="0">
                  <a:moveTo>
                    <a:pt x="927" y="0"/>
                  </a:moveTo>
                  <a:cubicBezTo>
                    <a:pt x="855" y="0"/>
                    <a:pt x="785" y="28"/>
                    <a:pt x="739" y="89"/>
                  </a:cubicBezTo>
                  <a:lnTo>
                    <a:pt x="86" y="970"/>
                  </a:lnTo>
                  <a:cubicBezTo>
                    <a:pt x="1" y="1055"/>
                    <a:pt x="1" y="1197"/>
                    <a:pt x="86" y="1282"/>
                  </a:cubicBezTo>
                  <a:lnTo>
                    <a:pt x="1591" y="3043"/>
                  </a:lnTo>
                  <a:cubicBezTo>
                    <a:pt x="1633" y="3100"/>
                    <a:pt x="1697" y="3128"/>
                    <a:pt x="1761" y="3128"/>
                  </a:cubicBezTo>
                  <a:cubicBezTo>
                    <a:pt x="1825" y="3128"/>
                    <a:pt x="1889" y="3100"/>
                    <a:pt x="1932" y="3043"/>
                  </a:cubicBezTo>
                  <a:lnTo>
                    <a:pt x="2812" y="2162"/>
                  </a:lnTo>
                  <a:cubicBezTo>
                    <a:pt x="2926" y="2049"/>
                    <a:pt x="2926" y="1907"/>
                    <a:pt x="2812" y="1793"/>
                  </a:cubicBezTo>
                  <a:lnTo>
                    <a:pt x="1108" y="61"/>
                  </a:lnTo>
                  <a:cubicBezTo>
                    <a:pt x="1055" y="21"/>
                    <a:pt x="990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8"/>
            <p:cNvSpPr/>
            <p:nvPr/>
          </p:nvSpPr>
          <p:spPr>
            <a:xfrm>
              <a:off x="5184830" y="1258512"/>
              <a:ext cx="468197" cy="250885"/>
            </a:xfrm>
            <a:custGeom>
              <a:avLst/>
              <a:gdLst/>
              <a:ahLst/>
              <a:cxnLst/>
              <a:rect l="l" t="t" r="r" b="b"/>
              <a:pathLst>
                <a:path w="4630" h="2481" extrusionOk="0">
                  <a:moveTo>
                    <a:pt x="1159" y="1"/>
                  </a:moveTo>
                  <a:cubicBezTo>
                    <a:pt x="985" y="1"/>
                    <a:pt x="814" y="76"/>
                    <a:pt x="682" y="228"/>
                  </a:cubicBezTo>
                  <a:lnTo>
                    <a:pt x="227" y="796"/>
                  </a:lnTo>
                  <a:cubicBezTo>
                    <a:pt x="29" y="1023"/>
                    <a:pt x="0" y="1307"/>
                    <a:pt x="114" y="1563"/>
                  </a:cubicBezTo>
                  <a:lnTo>
                    <a:pt x="256" y="1846"/>
                  </a:lnTo>
                  <a:cubicBezTo>
                    <a:pt x="313" y="1960"/>
                    <a:pt x="398" y="2074"/>
                    <a:pt x="511" y="2130"/>
                  </a:cubicBezTo>
                  <a:lnTo>
                    <a:pt x="881" y="2358"/>
                  </a:lnTo>
                  <a:cubicBezTo>
                    <a:pt x="961" y="2415"/>
                    <a:pt x="1050" y="2440"/>
                    <a:pt x="1138" y="2440"/>
                  </a:cubicBezTo>
                  <a:cubicBezTo>
                    <a:pt x="1267" y="2440"/>
                    <a:pt x="1392" y="2386"/>
                    <a:pt x="1477" y="2301"/>
                  </a:cubicBezTo>
                  <a:lnTo>
                    <a:pt x="1732" y="2045"/>
                  </a:lnTo>
                  <a:lnTo>
                    <a:pt x="2868" y="2386"/>
                  </a:lnTo>
                  <a:cubicBezTo>
                    <a:pt x="3058" y="2449"/>
                    <a:pt x="3257" y="2481"/>
                    <a:pt x="3454" y="2481"/>
                  </a:cubicBezTo>
                  <a:cubicBezTo>
                    <a:pt x="3878" y="2481"/>
                    <a:pt x="4300" y="2336"/>
                    <a:pt x="4629" y="2045"/>
                  </a:cubicBezTo>
                  <a:lnTo>
                    <a:pt x="4061" y="1165"/>
                  </a:lnTo>
                  <a:lnTo>
                    <a:pt x="1420" y="57"/>
                  </a:lnTo>
                  <a:cubicBezTo>
                    <a:pt x="1335" y="19"/>
                    <a:pt x="1247" y="1"/>
                    <a:pt x="1159" y="1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8"/>
            <p:cNvSpPr/>
            <p:nvPr/>
          </p:nvSpPr>
          <p:spPr>
            <a:xfrm>
              <a:off x="6985434" y="3139103"/>
              <a:ext cx="1881081" cy="1658409"/>
            </a:xfrm>
            <a:custGeom>
              <a:avLst/>
              <a:gdLst/>
              <a:ahLst/>
              <a:cxnLst/>
              <a:rect l="l" t="t" r="r" b="b"/>
              <a:pathLst>
                <a:path w="18602" h="16400" extrusionOk="0">
                  <a:moveTo>
                    <a:pt x="9303" y="0"/>
                  </a:moveTo>
                  <a:cubicBezTo>
                    <a:pt x="8283" y="0"/>
                    <a:pt x="7248" y="193"/>
                    <a:pt x="6248" y="601"/>
                  </a:cubicBezTo>
                  <a:cubicBezTo>
                    <a:pt x="2045" y="2305"/>
                    <a:pt x="0" y="7076"/>
                    <a:pt x="1704" y="11279"/>
                  </a:cubicBezTo>
                  <a:cubicBezTo>
                    <a:pt x="2998" y="14469"/>
                    <a:pt x="6058" y="16400"/>
                    <a:pt x="9296" y="16400"/>
                  </a:cubicBezTo>
                  <a:cubicBezTo>
                    <a:pt x="10324" y="16400"/>
                    <a:pt x="11369" y="16205"/>
                    <a:pt x="12382" y="15795"/>
                  </a:cubicBezTo>
                  <a:cubicBezTo>
                    <a:pt x="16585" y="14119"/>
                    <a:pt x="18602" y="9320"/>
                    <a:pt x="16898" y="5145"/>
                  </a:cubicBezTo>
                  <a:cubicBezTo>
                    <a:pt x="15623" y="1948"/>
                    <a:pt x="12542" y="0"/>
                    <a:pt x="9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8"/>
            <p:cNvSpPr/>
            <p:nvPr/>
          </p:nvSpPr>
          <p:spPr>
            <a:xfrm>
              <a:off x="7358781" y="3440147"/>
              <a:ext cx="1134392" cy="1053798"/>
            </a:xfrm>
            <a:custGeom>
              <a:avLst/>
              <a:gdLst/>
              <a:ahLst/>
              <a:cxnLst/>
              <a:rect l="l" t="t" r="r" b="b"/>
              <a:pathLst>
                <a:path w="11218" h="10421" extrusionOk="0">
                  <a:moveTo>
                    <a:pt x="5617" y="0"/>
                  </a:moveTo>
                  <a:cubicBezTo>
                    <a:pt x="3104" y="0"/>
                    <a:pt x="893" y="1822"/>
                    <a:pt x="483" y="4383"/>
                  </a:cubicBezTo>
                  <a:cubicBezTo>
                    <a:pt x="0" y="7223"/>
                    <a:pt x="1931" y="9892"/>
                    <a:pt x="4771" y="10347"/>
                  </a:cubicBezTo>
                  <a:cubicBezTo>
                    <a:pt x="5065" y="10397"/>
                    <a:pt x="5357" y="10421"/>
                    <a:pt x="5645" y="10421"/>
                  </a:cubicBezTo>
                  <a:cubicBezTo>
                    <a:pt x="8145" y="10421"/>
                    <a:pt x="10356" y="8605"/>
                    <a:pt x="10763" y="6059"/>
                  </a:cubicBezTo>
                  <a:cubicBezTo>
                    <a:pt x="11218" y="3219"/>
                    <a:pt x="9315" y="521"/>
                    <a:pt x="6447" y="66"/>
                  </a:cubicBezTo>
                  <a:cubicBezTo>
                    <a:pt x="6168" y="22"/>
                    <a:pt x="5890" y="0"/>
                    <a:pt x="5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8"/>
            <p:cNvSpPr/>
            <p:nvPr/>
          </p:nvSpPr>
          <p:spPr>
            <a:xfrm>
              <a:off x="7723433" y="3814405"/>
              <a:ext cx="359086" cy="307210"/>
            </a:xfrm>
            <a:custGeom>
              <a:avLst/>
              <a:gdLst/>
              <a:ahLst/>
              <a:cxnLst/>
              <a:rect l="l" t="t" r="r" b="b"/>
              <a:pathLst>
                <a:path w="3551" h="3038" extrusionOk="0">
                  <a:moveTo>
                    <a:pt x="2046" y="1"/>
                  </a:moveTo>
                  <a:cubicBezTo>
                    <a:pt x="682" y="1"/>
                    <a:pt x="1" y="1648"/>
                    <a:pt x="966" y="2585"/>
                  </a:cubicBezTo>
                  <a:cubicBezTo>
                    <a:pt x="1270" y="2898"/>
                    <a:pt x="1648" y="3037"/>
                    <a:pt x="2020" y="3037"/>
                  </a:cubicBezTo>
                  <a:cubicBezTo>
                    <a:pt x="2798" y="3037"/>
                    <a:pt x="3551" y="2427"/>
                    <a:pt x="3551" y="1506"/>
                  </a:cubicBezTo>
                  <a:cubicBezTo>
                    <a:pt x="3551" y="682"/>
                    <a:pt x="2869" y="1"/>
                    <a:pt x="2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8"/>
            <p:cNvSpPr/>
            <p:nvPr/>
          </p:nvSpPr>
          <p:spPr>
            <a:xfrm>
              <a:off x="8355252" y="2806407"/>
              <a:ext cx="419355" cy="333199"/>
            </a:xfrm>
            <a:custGeom>
              <a:avLst/>
              <a:gdLst/>
              <a:ahLst/>
              <a:cxnLst/>
              <a:rect l="l" t="t" r="r" b="b"/>
              <a:pathLst>
                <a:path w="4147" h="3295" extrusionOk="0">
                  <a:moveTo>
                    <a:pt x="1" y="1"/>
                  </a:moveTo>
                  <a:lnTo>
                    <a:pt x="2443" y="3295"/>
                  </a:lnTo>
                  <a:cubicBezTo>
                    <a:pt x="4147" y="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8"/>
            <p:cNvSpPr/>
            <p:nvPr/>
          </p:nvSpPr>
          <p:spPr>
            <a:xfrm>
              <a:off x="4222742" y="2352667"/>
              <a:ext cx="643341" cy="1148853"/>
            </a:xfrm>
            <a:custGeom>
              <a:avLst/>
              <a:gdLst/>
              <a:ahLst/>
              <a:cxnLst/>
              <a:rect l="l" t="t" r="r" b="b"/>
              <a:pathLst>
                <a:path w="6362" h="11361" extrusionOk="0">
                  <a:moveTo>
                    <a:pt x="5567" y="1"/>
                  </a:moveTo>
                  <a:lnTo>
                    <a:pt x="1" y="7668"/>
                  </a:lnTo>
                  <a:lnTo>
                    <a:pt x="3465" y="11360"/>
                  </a:lnTo>
                  <a:lnTo>
                    <a:pt x="6362" y="9173"/>
                  </a:lnTo>
                  <a:lnTo>
                    <a:pt x="55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8"/>
            <p:cNvSpPr/>
            <p:nvPr/>
          </p:nvSpPr>
          <p:spPr>
            <a:xfrm>
              <a:off x="4527123" y="1579680"/>
              <a:ext cx="4267572" cy="2596624"/>
            </a:xfrm>
            <a:custGeom>
              <a:avLst/>
              <a:gdLst/>
              <a:ahLst/>
              <a:cxnLst/>
              <a:rect l="l" t="t" r="r" b="b"/>
              <a:pathLst>
                <a:path w="42202" h="25678" extrusionOk="0">
                  <a:moveTo>
                    <a:pt x="8122" y="0"/>
                  </a:moveTo>
                  <a:cubicBezTo>
                    <a:pt x="7448" y="0"/>
                    <a:pt x="6815" y="81"/>
                    <a:pt x="6703" y="119"/>
                  </a:cubicBezTo>
                  <a:cubicBezTo>
                    <a:pt x="4459" y="857"/>
                    <a:pt x="2869" y="3356"/>
                    <a:pt x="1847" y="5713"/>
                  </a:cubicBezTo>
                  <a:cubicBezTo>
                    <a:pt x="29" y="9718"/>
                    <a:pt x="1" y="14261"/>
                    <a:pt x="1705" y="18294"/>
                  </a:cubicBezTo>
                  <a:cubicBezTo>
                    <a:pt x="2102" y="19231"/>
                    <a:pt x="2614" y="20112"/>
                    <a:pt x="3181" y="20935"/>
                  </a:cubicBezTo>
                  <a:cubicBezTo>
                    <a:pt x="5311" y="23917"/>
                    <a:pt x="8776" y="25678"/>
                    <a:pt x="12440" y="25678"/>
                  </a:cubicBezTo>
                  <a:lnTo>
                    <a:pt x="27093" y="25678"/>
                  </a:lnTo>
                  <a:lnTo>
                    <a:pt x="29053" y="17726"/>
                  </a:lnTo>
                  <a:lnTo>
                    <a:pt x="41832" y="17726"/>
                  </a:lnTo>
                  <a:cubicBezTo>
                    <a:pt x="42202" y="15795"/>
                    <a:pt x="40242" y="14574"/>
                    <a:pt x="40242" y="14574"/>
                  </a:cubicBezTo>
                  <a:cubicBezTo>
                    <a:pt x="37033" y="12302"/>
                    <a:pt x="37090" y="9831"/>
                    <a:pt x="37090" y="9831"/>
                  </a:cubicBezTo>
                  <a:lnTo>
                    <a:pt x="19624" y="9831"/>
                  </a:lnTo>
                  <a:lnTo>
                    <a:pt x="17665" y="10910"/>
                  </a:lnTo>
                  <a:cubicBezTo>
                    <a:pt x="17665" y="10910"/>
                    <a:pt x="22635" y="11336"/>
                    <a:pt x="23089" y="16903"/>
                  </a:cubicBezTo>
                  <a:cubicBezTo>
                    <a:pt x="23544" y="22440"/>
                    <a:pt x="17381" y="22668"/>
                    <a:pt x="17381" y="22668"/>
                  </a:cubicBezTo>
                  <a:cubicBezTo>
                    <a:pt x="17381" y="22668"/>
                    <a:pt x="16570" y="22738"/>
                    <a:pt x="15390" y="22738"/>
                  </a:cubicBezTo>
                  <a:cubicBezTo>
                    <a:pt x="12906" y="22738"/>
                    <a:pt x="8784" y="22425"/>
                    <a:pt x="7129" y="20481"/>
                  </a:cubicBezTo>
                  <a:cubicBezTo>
                    <a:pt x="4715" y="17613"/>
                    <a:pt x="4715" y="8752"/>
                    <a:pt x="7214" y="5401"/>
                  </a:cubicBezTo>
                  <a:cubicBezTo>
                    <a:pt x="9742" y="2022"/>
                    <a:pt x="9912" y="1567"/>
                    <a:pt x="9912" y="658"/>
                  </a:cubicBezTo>
                  <a:cubicBezTo>
                    <a:pt x="9912" y="133"/>
                    <a:pt x="8983" y="0"/>
                    <a:pt x="8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8"/>
            <p:cNvSpPr/>
            <p:nvPr/>
          </p:nvSpPr>
          <p:spPr>
            <a:xfrm>
              <a:off x="6142873" y="2209476"/>
              <a:ext cx="1738599" cy="503287"/>
            </a:xfrm>
            <a:custGeom>
              <a:avLst/>
              <a:gdLst/>
              <a:ahLst/>
              <a:cxnLst/>
              <a:rect l="l" t="t" r="r" b="b"/>
              <a:pathLst>
                <a:path w="17193" h="4977" extrusionOk="0">
                  <a:moveTo>
                    <a:pt x="15426" y="0"/>
                  </a:moveTo>
                  <a:cubicBezTo>
                    <a:pt x="14840" y="0"/>
                    <a:pt x="14036" y="311"/>
                    <a:pt x="12791" y="991"/>
                  </a:cubicBezTo>
                  <a:cubicBezTo>
                    <a:pt x="11212" y="1841"/>
                    <a:pt x="7741" y="2071"/>
                    <a:pt x="5230" y="2071"/>
                  </a:cubicBezTo>
                  <a:cubicBezTo>
                    <a:pt x="4220" y="2071"/>
                    <a:pt x="3365" y="2033"/>
                    <a:pt x="2851" y="1985"/>
                  </a:cubicBezTo>
                  <a:cubicBezTo>
                    <a:pt x="2782" y="1979"/>
                    <a:pt x="2713" y="1976"/>
                    <a:pt x="2646" y="1976"/>
                  </a:cubicBezTo>
                  <a:cubicBezTo>
                    <a:pt x="954" y="1976"/>
                    <a:pt x="0" y="3645"/>
                    <a:pt x="1147" y="4682"/>
                  </a:cubicBezTo>
                  <a:cubicBezTo>
                    <a:pt x="1389" y="4892"/>
                    <a:pt x="1651" y="4977"/>
                    <a:pt x="1917" y="4977"/>
                  </a:cubicBezTo>
                  <a:cubicBezTo>
                    <a:pt x="2621" y="4977"/>
                    <a:pt x="3348" y="4385"/>
                    <a:pt x="3760" y="3972"/>
                  </a:cubicBezTo>
                  <a:cubicBezTo>
                    <a:pt x="4016" y="3745"/>
                    <a:pt x="4328" y="3603"/>
                    <a:pt x="4669" y="3603"/>
                  </a:cubicBezTo>
                  <a:lnTo>
                    <a:pt x="14069" y="3603"/>
                  </a:lnTo>
                  <a:cubicBezTo>
                    <a:pt x="16085" y="3348"/>
                    <a:pt x="17193" y="1246"/>
                    <a:pt x="16483" y="508"/>
                  </a:cubicBezTo>
                  <a:cubicBezTo>
                    <a:pt x="16189" y="178"/>
                    <a:pt x="15870" y="0"/>
                    <a:pt x="15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8"/>
            <p:cNvSpPr/>
            <p:nvPr/>
          </p:nvSpPr>
          <p:spPr>
            <a:xfrm>
              <a:off x="6856198" y="2925429"/>
              <a:ext cx="2027506" cy="1041258"/>
            </a:xfrm>
            <a:custGeom>
              <a:avLst/>
              <a:gdLst/>
              <a:ahLst/>
              <a:cxnLst/>
              <a:rect l="l" t="t" r="r" b="b"/>
              <a:pathLst>
                <a:path w="20050" h="10297" extrusionOk="0">
                  <a:moveTo>
                    <a:pt x="7170" y="1"/>
                  </a:moveTo>
                  <a:cubicBezTo>
                    <a:pt x="3392" y="1"/>
                    <a:pt x="1802" y="2334"/>
                    <a:pt x="1505" y="2885"/>
                  </a:cubicBezTo>
                  <a:cubicBezTo>
                    <a:pt x="852" y="4134"/>
                    <a:pt x="0" y="7854"/>
                    <a:pt x="2386" y="10297"/>
                  </a:cubicBezTo>
                  <a:lnTo>
                    <a:pt x="20050" y="10297"/>
                  </a:lnTo>
                  <a:cubicBezTo>
                    <a:pt x="20050" y="10297"/>
                    <a:pt x="19028" y="3793"/>
                    <a:pt x="11843" y="982"/>
                  </a:cubicBezTo>
                  <a:cubicBezTo>
                    <a:pt x="10006" y="273"/>
                    <a:pt x="8460" y="1"/>
                    <a:pt x="7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8"/>
            <p:cNvSpPr/>
            <p:nvPr/>
          </p:nvSpPr>
          <p:spPr>
            <a:xfrm>
              <a:off x="7510972" y="3711056"/>
              <a:ext cx="861564" cy="51775"/>
            </a:xfrm>
            <a:custGeom>
              <a:avLst/>
              <a:gdLst/>
              <a:ahLst/>
              <a:cxnLst/>
              <a:rect l="l" t="t" r="r" b="b"/>
              <a:pathLst>
                <a:path w="8520" h="512" extrusionOk="0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8"/>
                    <a:pt x="114" y="511"/>
                    <a:pt x="256" y="511"/>
                  </a:cubicBezTo>
                  <a:lnTo>
                    <a:pt x="8264" y="511"/>
                  </a:lnTo>
                  <a:cubicBezTo>
                    <a:pt x="8406" y="511"/>
                    <a:pt x="8520" y="398"/>
                    <a:pt x="8520" y="256"/>
                  </a:cubicBezTo>
                  <a:cubicBezTo>
                    <a:pt x="8520" y="114"/>
                    <a:pt x="8406" y="0"/>
                    <a:pt x="8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8"/>
            <p:cNvSpPr/>
            <p:nvPr/>
          </p:nvSpPr>
          <p:spPr>
            <a:xfrm>
              <a:off x="7582770" y="3581821"/>
              <a:ext cx="700779" cy="51775"/>
            </a:xfrm>
            <a:custGeom>
              <a:avLst/>
              <a:gdLst/>
              <a:ahLst/>
              <a:cxnLst/>
              <a:rect l="l" t="t" r="r" b="b"/>
              <a:pathLst>
                <a:path w="6930" h="512" extrusionOk="0">
                  <a:moveTo>
                    <a:pt x="284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8"/>
                    <a:pt x="114" y="511"/>
                    <a:pt x="284" y="511"/>
                  </a:cubicBezTo>
                  <a:lnTo>
                    <a:pt x="6674" y="511"/>
                  </a:lnTo>
                  <a:cubicBezTo>
                    <a:pt x="6816" y="511"/>
                    <a:pt x="6930" y="398"/>
                    <a:pt x="6930" y="256"/>
                  </a:cubicBezTo>
                  <a:cubicBezTo>
                    <a:pt x="6930" y="114"/>
                    <a:pt x="6816" y="0"/>
                    <a:pt x="6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8"/>
            <p:cNvSpPr/>
            <p:nvPr/>
          </p:nvSpPr>
          <p:spPr>
            <a:xfrm>
              <a:off x="7674691" y="3455417"/>
              <a:ext cx="516938" cy="54707"/>
            </a:xfrm>
            <a:custGeom>
              <a:avLst/>
              <a:gdLst/>
              <a:ahLst/>
              <a:cxnLst/>
              <a:rect l="l" t="t" r="r" b="b"/>
              <a:pathLst>
                <a:path w="5112" h="541" extrusionOk="0">
                  <a:moveTo>
                    <a:pt x="284" y="1"/>
                  </a:moveTo>
                  <a:cubicBezTo>
                    <a:pt x="114" y="1"/>
                    <a:pt x="0" y="114"/>
                    <a:pt x="0" y="256"/>
                  </a:cubicBezTo>
                  <a:cubicBezTo>
                    <a:pt x="0" y="398"/>
                    <a:pt x="114" y="540"/>
                    <a:pt x="284" y="540"/>
                  </a:cubicBezTo>
                  <a:lnTo>
                    <a:pt x="4856" y="540"/>
                  </a:lnTo>
                  <a:cubicBezTo>
                    <a:pt x="4998" y="540"/>
                    <a:pt x="5112" y="398"/>
                    <a:pt x="5112" y="256"/>
                  </a:cubicBezTo>
                  <a:cubicBezTo>
                    <a:pt x="5112" y="114"/>
                    <a:pt x="4998" y="1"/>
                    <a:pt x="48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8"/>
            <p:cNvSpPr/>
            <p:nvPr/>
          </p:nvSpPr>
          <p:spPr>
            <a:xfrm>
              <a:off x="2806912" y="3139002"/>
              <a:ext cx="1881182" cy="1658510"/>
            </a:xfrm>
            <a:custGeom>
              <a:avLst/>
              <a:gdLst/>
              <a:ahLst/>
              <a:cxnLst/>
              <a:rect l="l" t="t" r="r" b="b"/>
              <a:pathLst>
                <a:path w="18603" h="16401" extrusionOk="0">
                  <a:moveTo>
                    <a:pt x="9306" y="1"/>
                  </a:moveTo>
                  <a:cubicBezTo>
                    <a:pt x="8286" y="1"/>
                    <a:pt x="7249" y="194"/>
                    <a:pt x="6249" y="602"/>
                  </a:cubicBezTo>
                  <a:cubicBezTo>
                    <a:pt x="2046" y="2306"/>
                    <a:pt x="1" y="7077"/>
                    <a:pt x="1705" y="11280"/>
                  </a:cubicBezTo>
                  <a:cubicBezTo>
                    <a:pt x="2998" y="14470"/>
                    <a:pt x="6058" y="16401"/>
                    <a:pt x="9296" y="16401"/>
                  </a:cubicBezTo>
                  <a:cubicBezTo>
                    <a:pt x="10324" y="16401"/>
                    <a:pt x="11370" y="16206"/>
                    <a:pt x="12383" y="15796"/>
                  </a:cubicBezTo>
                  <a:cubicBezTo>
                    <a:pt x="16586" y="14120"/>
                    <a:pt x="18602" y="9321"/>
                    <a:pt x="16898" y="5118"/>
                  </a:cubicBezTo>
                  <a:cubicBezTo>
                    <a:pt x="15624" y="1944"/>
                    <a:pt x="12544" y="1"/>
                    <a:pt x="9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8"/>
            <p:cNvSpPr/>
            <p:nvPr/>
          </p:nvSpPr>
          <p:spPr>
            <a:xfrm>
              <a:off x="3168833" y="3441057"/>
              <a:ext cx="1157347" cy="1054101"/>
            </a:xfrm>
            <a:custGeom>
              <a:avLst/>
              <a:gdLst/>
              <a:ahLst/>
              <a:cxnLst/>
              <a:rect l="l" t="t" r="r" b="b"/>
              <a:pathLst>
                <a:path w="11445" h="10424" extrusionOk="0">
                  <a:moveTo>
                    <a:pt x="5737" y="1"/>
                  </a:moveTo>
                  <a:cubicBezTo>
                    <a:pt x="4402" y="1"/>
                    <a:pt x="3067" y="512"/>
                    <a:pt x="2045" y="1534"/>
                  </a:cubicBezTo>
                  <a:cubicBezTo>
                    <a:pt x="0" y="3551"/>
                    <a:pt x="0" y="6873"/>
                    <a:pt x="2045" y="8890"/>
                  </a:cubicBezTo>
                  <a:cubicBezTo>
                    <a:pt x="3067" y="9912"/>
                    <a:pt x="4402" y="10423"/>
                    <a:pt x="5737" y="10423"/>
                  </a:cubicBezTo>
                  <a:cubicBezTo>
                    <a:pt x="7071" y="10423"/>
                    <a:pt x="8406" y="9912"/>
                    <a:pt x="9429" y="8890"/>
                  </a:cubicBezTo>
                  <a:cubicBezTo>
                    <a:pt x="11445" y="6873"/>
                    <a:pt x="11445" y="3551"/>
                    <a:pt x="9429" y="1534"/>
                  </a:cubicBezTo>
                  <a:cubicBezTo>
                    <a:pt x="8406" y="512"/>
                    <a:pt x="7071" y="1"/>
                    <a:pt x="5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8"/>
            <p:cNvSpPr/>
            <p:nvPr/>
          </p:nvSpPr>
          <p:spPr>
            <a:xfrm>
              <a:off x="3542080" y="3814405"/>
              <a:ext cx="359086" cy="307210"/>
            </a:xfrm>
            <a:custGeom>
              <a:avLst/>
              <a:gdLst/>
              <a:ahLst/>
              <a:cxnLst/>
              <a:rect l="l" t="t" r="r" b="b"/>
              <a:pathLst>
                <a:path w="3551" h="3038" extrusionOk="0">
                  <a:moveTo>
                    <a:pt x="2046" y="1"/>
                  </a:moveTo>
                  <a:cubicBezTo>
                    <a:pt x="683" y="1"/>
                    <a:pt x="1" y="1648"/>
                    <a:pt x="967" y="2585"/>
                  </a:cubicBezTo>
                  <a:cubicBezTo>
                    <a:pt x="1279" y="2898"/>
                    <a:pt x="1660" y="3037"/>
                    <a:pt x="2033" y="3037"/>
                  </a:cubicBezTo>
                  <a:cubicBezTo>
                    <a:pt x="2811" y="3037"/>
                    <a:pt x="3551" y="2427"/>
                    <a:pt x="3551" y="1506"/>
                  </a:cubicBezTo>
                  <a:cubicBezTo>
                    <a:pt x="3551" y="682"/>
                    <a:pt x="2898" y="1"/>
                    <a:pt x="2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8"/>
            <p:cNvSpPr/>
            <p:nvPr/>
          </p:nvSpPr>
          <p:spPr>
            <a:xfrm>
              <a:off x="2752407" y="2972957"/>
              <a:ext cx="1993124" cy="993731"/>
            </a:xfrm>
            <a:custGeom>
              <a:avLst/>
              <a:gdLst/>
              <a:ahLst/>
              <a:cxnLst/>
              <a:rect l="l" t="t" r="r" b="b"/>
              <a:pathLst>
                <a:path w="19710" h="9827" extrusionOk="0">
                  <a:moveTo>
                    <a:pt x="9855" y="1"/>
                  </a:moveTo>
                  <a:cubicBezTo>
                    <a:pt x="4402" y="1"/>
                    <a:pt x="0" y="4403"/>
                    <a:pt x="0" y="9827"/>
                  </a:cubicBezTo>
                  <a:lnTo>
                    <a:pt x="19709" y="9827"/>
                  </a:lnTo>
                  <a:cubicBezTo>
                    <a:pt x="19709" y="4403"/>
                    <a:pt x="15279" y="1"/>
                    <a:pt x="9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8"/>
            <p:cNvSpPr/>
            <p:nvPr/>
          </p:nvSpPr>
          <p:spPr>
            <a:xfrm>
              <a:off x="4699437" y="1178119"/>
              <a:ext cx="166650" cy="413591"/>
            </a:xfrm>
            <a:custGeom>
              <a:avLst/>
              <a:gdLst/>
              <a:ahLst/>
              <a:cxnLst/>
              <a:rect l="l" t="t" r="r" b="b"/>
              <a:pathLst>
                <a:path w="1648" h="4090" extrusionOk="0">
                  <a:moveTo>
                    <a:pt x="1023" y="0"/>
                  </a:moveTo>
                  <a:cubicBezTo>
                    <a:pt x="370" y="455"/>
                    <a:pt x="1" y="1222"/>
                    <a:pt x="58" y="2045"/>
                  </a:cubicBezTo>
                  <a:cubicBezTo>
                    <a:pt x="86" y="3465"/>
                    <a:pt x="1648" y="4090"/>
                    <a:pt x="1648" y="4090"/>
                  </a:cubicBezTo>
                  <a:lnTo>
                    <a:pt x="10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8"/>
            <p:cNvSpPr/>
            <p:nvPr/>
          </p:nvSpPr>
          <p:spPr>
            <a:xfrm>
              <a:off x="4802887" y="1120681"/>
              <a:ext cx="669229" cy="525028"/>
            </a:xfrm>
            <a:custGeom>
              <a:avLst/>
              <a:gdLst/>
              <a:ahLst/>
              <a:cxnLst/>
              <a:rect l="l" t="t" r="r" b="b"/>
              <a:pathLst>
                <a:path w="6618" h="5192" extrusionOk="0">
                  <a:moveTo>
                    <a:pt x="52" y="0"/>
                  </a:moveTo>
                  <a:cubicBezTo>
                    <a:pt x="18" y="0"/>
                    <a:pt x="0" y="0"/>
                    <a:pt x="0" y="0"/>
                  </a:cubicBezTo>
                  <a:lnTo>
                    <a:pt x="0" y="4999"/>
                  </a:lnTo>
                  <a:cubicBezTo>
                    <a:pt x="0" y="4999"/>
                    <a:pt x="1151" y="5191"/>
                    <a:pt x="2493" y="5191"/>
                  </a:cubicBezTo>
                  <a:cubicBezTo>
                    <a:pt x="4369" y="5191"/>
                    <a:pt x="6617" y="4815"/>
                    <a:pt x="6617" y="3011"/>
                  </a:cubicBezTo>
                  <a:cubicBezTo>
                    <a:pt x="6617" y="77"/>
                    <a:pt x="673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8"/>
            <p:cNvSpPr/>
            <p:nvPr/>
          </p:nvSpPr>
          <p:spPr>
            <a:xfrm>
              <a:off x="5259459" y="1345984"/>
              <a:ext cx="347558" cy="372131"/>
            </a:xfrm>
            <a:custGeom>
              <a:avLst/>
              <a:gdLst/>
              <a:ahLst/>
              <a:cxnLst/>
              <a:rect l="l" t="t" r="r" b="b"/>
              <a:pathLst>
                <a:path w="3437" h="3680" extrusionOk="0">
                  <a:moveTo>
                    <a:pt x="1527" y="1"/>
                  </a:moveTo>
                  <a:cubicBezTo>
                    <a:pt x="1202" y="1"/>
                    <a:pt x="887" y="180"/>
                    <a:pt x="767" y="499"/>
                  </a:cubicBezTo>
                  <a:lnTo>
                    <a:pt x="1" y="2373"/>
                  </a:lnTo>
                  <a:lnTo>
                    <a:pt x="2130" y="3679"/>
                  </a:lnTo>
                  <a:lnTo>
                    <a:pt x="3124" y="2089"/>
                  </a:lnTo>
                  <a:cubicBezTo>
                    <a:pt x="3437" y="1606"/>
                    <a:pt x="3266" y="925"/>
                    <a:pt x="2784" y="612"/>
                  </a:cubicBezTo>
                  <a:lnTo>
                    <a:pt x="1932" y="101"/>
                  </a:lnTo>
                  <a:cubicBezTo>
                    <a:pt x="1805" y="33"/>
                    <a:pt x="1665" y="1"/>
                    <a:pt x="15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8"/>
            <p:cNvSpPr/>
            <p:nvPr/>
          </p:nvSpPr>
          <p:spPr>
            <a:xfrm>
              <a:off x="5486380" y="1588781"/>
              <a:ext cx="2228538" cy="814339"/>
            </a:xfrm>
            <a:custGeom>
              <a:avLst/>
              <a:gdLst/>
              <a:ahLst/>
              <a:cxnLst/>
              <a:rect l="l" t="t" r="r" b="b"/>
              <a:pathLst>
                <a:path w="22038" h="8053" extrusionOk="0">
                  <a:moveTo>
                    <a:pt x="13632" y="0"/>
                  </a:moveTo>
                  <a:lnTo>
                    <a:pt x="13518" y="1477"/>
                  </a:lnTo>
                  <a:cubicBezTo>
                    <a:pt x="13518" y="1477"/>
                    <a:pt x="4317" y="2556"/>
                    <a:pt x="0" y="3919"/>
                  </a:cubicBezTo>
                  <a:lnTo>
                    <a:pt x="3209" y="6958"/>
                  </a:lnTo>
                  <a:cubicBezTo>
                    <a:pt x="3209" y="6958"/>
                    <a:pt x="10676" y="8053"/>
                    <a:pt x="14988" y="8053"/>
                  </a:cubicBezTo>
                  <a:cubicBezTo>
                    <a:pt x="15873" y="8053"/>
                    <a:pt x="16626" y="8007"/>
                    <a:pt x="17153" y="7895"/>
                  </a:cubicBezTo>
                  <a:cubicBezTo>
                    <a:pt x="20476" y="7214"/>
                    <a:pt x="22038" y="4260"/>
                    <a:pt x="19709" y="199"/>
                  </a:cubicBezTo>
                  <a:lnTo>
                    <a:pt x="136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8"/>
            <p:cNvSpPr/>
            <p:nvPr/>
          </p:nvSpPr>
          <p:spPr>
            <a:xfrm>
              <a:off x="5276650" y="1985083"/>
              <a:ext cx="749722" cy="924765"/>
            </a:xfrm>
            <a:custGeom>
              <a:avLst/>
              <a:gdLst/>
              <a:ahLst/>
              <a:cxnLst/>
              <a:rect l="l" t="t" r="r" b="b"/>
              <a:pathLst>
                <a:path w="7414" h="9145" extrusionOk="0">
                  <a:moveTo>
                    <a:pt x="2046" y="0"/>
                  </a:moveTo>
                  <a:cubicBezTo>
                    <a:pt x="2046" y="0"/>
                    <a:pt x="1" y="909"/>
                    <a:pt x="1648" y="4346"/>
                  </a:cubicBezTo>
                  <a:lnTo>
                    <a:pt x="4545" y="9145"/>
                  </a:lnTo>
                  <a:lnTo>
                    <a:pt x="7413" y="8179"/>
                  </a:lnTo>
                  <a:lnTo>
                    <a:pt x="5255" y="1392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8"/>
            <p:cNvSpPr/>
            <p:nvPr/>
          </p:nvSpPr>
          <p:spPr>
            <a:xfrm>
              <a:off x="5721795" y="3478372"/>
              <a:ext cx="666397" cy="395895"/>
            </a:xfrm>
            <a:custGeom>
              <a:avLst/>
              <a:gdLst/>
              <a:ahLst/>
              <a:cxnLst/>
              <a:rect l="l" t="t" r="r" b="b"/>
              <a:pathLst>
                <a:path w="6590" h="3915" extrusionOk="0">
                  <a:moveTo>
                    <a:pt x="5198" y="1"/>
                  </a:moveTo>
                  <a:cubicBezTo>
                    <a:pt x="5198" y="1"/>
                    <a:pt x="1912" y="2813"/>
                    <a:pt x="1158" y="2813"/>
                  </a:cubicBezTo>
                  <a:cubicBezTo>
                    <a:pt x="1151" y="2813"/>
                    <a:pt x="1144" y="2813"/>
                    <a:pt x="1137" y="2812"/>
                  </a:cubicBezTo>
                  <a:cubicBezTo>
                    <a:pt x="919" y="2796"/>
                    <a:pt x="731" y="2779"/>
                    <a:pt x="574" y="2779"/>
                  </a:cubicBezTo>
                  <a:cubicBezTo>
                    <a:pt x="198" y="2779"/>
                    <a:pt x="1" y="2875"/>
                    <a:pt x="1" y="3295"/>
                  </a:cubicBezTo>
                  <a:cubicBezTo>
                    <a:pt x="1" y="3712"/>
                    <a:pt x="1238" y="3914"/>
                    <a:pt x="2167" y="3914"/>
                  </a:cubicBezTo>
                  <a:cubicBezTo>
                    <a:pt x="2504" y="3914"/>
                    <a:pt x="2801" y="3888"/>
                    <a:pt x="2983" y="3835"/>
                  </a:cubicBezTo>
                  <a:cubicBezTo>
                    <a:pt x="3664" y="3636"/>
                    <a:pt x="6476" y="2727"/>
                    <a:pt x="6533" y="2159"/>
                  </a:cubicBezTo>
                  <a:cubicBezTo>
                    <a:pt x="6589" y="1591"/>
                    <a:pt x="5198" y="1"/>
                    <a:pt x="5198" y="1"/>
                  </a:cubicBezTo>
                  <a:close/>
                </a:path>
              </a:pathLst>
            </a:custGeom>
            <a:solidFill>
              <a:srgbClr val="132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8"/>
            <p:cNvSpPr/>
            <p:nvPr/>
          </p:nvSpPr>
          <p:spPr>
            <a:xfrm>
              <a:off x="5908469" y="3449653"/>
              <a:ext cx="453838" cy="336131"/>
            </a:xfrm>
            <a:custGeom>
              <a:avLst/>
              <a:gdLst/>
              <a:ahLst/>
              <a:cxnLst/>
              <a:rect l="l" t="t" r="r" b="b"/>
              <a:pathLst>
                <a:path w="4488" h="3324" extrusionOk="0">
                  <a:moveTo>
                    <a:pt x="3948" y="1"/>
                  </a:moveTo>
                  <a:lnTo>
                    <a:pt x="1" y="2244"/>
                  </a:lnTo>
                  <a:lnTo>
                    <a:pt x="767" y="3324"/>
                  </a:lnTo>
                  <a:lnTo>
                    <a:pt x="4488" y="1279"/>
                  </a:lnTo>
                  <a:lnTo>
                    <a:pt x="3948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8"/>
            <p:cNvSpPr/>
            <p:nvPr/>
          </p:nvSpPr>
          <p:spPr>
            <a:xfrm>
              <a:off x="5311133" y="2122915"/>
              <a:ext cx="763980" cy="904743"/>
            </a:xfrm>
            <a:custGeom>
              <a:avLst/>
              <a:gdLst/>
              <a:ahLst/>
              <a:cxnLst/>
              <a:rect l="l" t="t" r="r" b="b"/>
              <a:pathLst>
                <a:path w="7555" h="8947" extrusionOk="0">
                  <a:moveTo>
                    <a:pt x="1989" y="1"/>
                  </a:moveTo>
                  <a:cubicBezTo>
                    <a:pt x="1989" y="1"/>
                    <a:pt x="1" y="1080"/>
                    <a:pt x="1960" y="4374"/>
                  </a:cubicBezTo>
                  <a:lnTo>
                    <a:pt x="4573" y="8946"/>
                  </a:lnTo>
                  <a:lnTo>
                    <a:pt x="7555" y="7668"/>
                  </a:lnTo>
                  <a:lnTo>
                    <a:pt x="5283" y="1137"/>
                  </a:lnTo>
                  <a:lnTo>
                    <a:pt x="19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8"/>
            <p:cNvSpPr/>
            <p:nvPr/>
          </p:nvSpPr>
          <p:spPr>
            <a:xfrm>
              <a:off x="5773469" y="2901160"/>
              <a:ext cx="499849" cy="735262"/>
            </a:xfrm>
            <a:custGeom>
              <a:avLst/>
              <a:gdLst/>
              <a:ahLst/>
              <a:cxnLst/>
              <a:rect l="l" t="t" r="r" b="b"/>
              <a:pathLst>
                <a:path w="4943" h="7271" extrusionOk="0">
                  <a:moveTo>
                    <a:pt x="2983" y="1"/>
                  </a:moveTo>
                  <a:lnTo>
                    <a:pt x="1" y="1250"/>
                  </a:lnTo>
                  <a:lnTo>
                    <a:pt x="3693" y="7271"/>
                  </a:lnTo>
                  <a:lnTo>
                    <a:pt x="4942" y="5936"/>
                  </a:lnTo>
                  <a:lnTo>
                    <a:pt x="2983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8"/>
            <p:cNvSpPr/>
            <p:nvPr/>
          </p:nvSpPr>
          <p:spPr>
            <a:xfrm>
              <a:off x="5512166" y="1571590"/>
              <a:ext cx="2222875" cy="848317"/>
            </a:xfrm>
            <a:custGeom>
              <a:avLst/>
              <a:gdLst/>
              <a:ahLst/>
              <a:cxnLst/>
              <a:rect l="l" t="t" r="r" b="b"/>
              <a:pathLst>
                <a:path w="21982" h="8389" extrusionOk="0">
                  <a:moveTo>
                    <a:pt x="19312" y="0"/>
                  </a:moveTo>
                  <a:lnTo>
                    <a:pt x="13235" y="341"/>
                  </a:lnTo>
                  <a:lnTo>
                    <a:pt x="13007" y="1874"/>
                  </a:lnTo>
                  <a:cubicBezTo>
                    <a:pt x="13007" y="1874"/>
                    <a:pt x="4204" y="3720"/>
                    <a:pt x="1" y="5424"/>
                  </a:cubicBezTo>
                  <a:lnTo>
                    <a:pt x="3465" y="8179"/>
                  </a:lnTo>
                  <a:cubicBezTo>
                    <a:pt x="3465" y="8179"/>
                    <a:pt x="7130" y="8388"/>
                    <a:pt x="10806" y="8388"/>
                  </a:cubicBezTo>
                  <a:cubicBezTo>
                    <a:pt x="13479" y="8388"/>
                    <a:pt x="16158" y="8278"/>
                    <a:pt x="17438" y="7895"/>
                  </a:cubicBezTo>
                  <a:cubicBezTo>
                    <a:pt x="20703" y="6929"/>
                    <a:pt x="21981" y="3862"/>
                    <a:pt x="19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8"/>
            <p:cNvSpPr/>
            <p:nvPr/>
          </p:nvSpPr>
          <p:spPr>
            <a:xfrm>
              <a:off x="5747683" y="2309588"/>
              <a:ext cx="155122" cy="92021"/>
            </a:xfrm>
            <a:custGeom>
              <a:avLst/>
              <a:gdLst/>
              <a:ahLst/>
              <a:cxnLst/>
              <a:rect l="l" t="t" r="r" b="b"/>
              <a:pathLst>
                <a:path w="1534" h="910" fill="none" extrusionOk="0">
                  <a:moveTo>
                    <a:pt x="1534" y="909"/>
                  </a:moveTo>
                  <a:lnTo>
                    <a:pt x="0" y="1"/>
                  </a:lnTo>
                </a:path>
              </a:pathLst>
            </a:custGeom>
            <a:noFill/>
            <a:ln w="6400" cap="flat" cmpd="sng">
              <a:solidFill>
                <a:srgbClr val="132A46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8"/>
            <p:cNvSpPr/>
            <p:nvPr/>
          </p:nvSpPr>
          <p:spPr>
            <a:xfrm>
              <a:off x="6554648" y="164358"/>
              <a:ext cx="910406" cy="1452119"/>
            </a:xfrm>
            <a:custGeom>
              <a:avLst/>
              <a:gdLst/>
              <a:ahLst/>
              <a:cxnLst/>
              <a:rect l="l" t="t" r="r" b="b"/>
              <a:pathLst>
                <a:path w="9003" h="14360" extrusionOk="0">
                  <a:moveTo>
                    <a:pt x="5993" y="1"/>
                  </a:moveTo>
                  <a:lnTo>
                    <a:pt x="2216" y="2897"/>
                  </a:lnTo>
                  <a:cubicBezTo>
                    <a:pt x="2216" y="2897"/>
                    <a:pt x="0" y="4686"/>
                    <a:pt x="852" y="6419"/>
                  </a:cubicBezTo>
                  <a:cubicBezTo>
                    <a:pt x="1733" y="8123"/>
                    <a:pt x="2556" y="10082"/>
                    <a:pt x="2784" y="11758"/>
                  </a:cubicBezTo>
                  <a:cubicBezTo>
                    <a:pt x="2954" y="12581"/>
                    <a:pt x="2982" y="13433"/>
                    <a:pt x="2926" y="14257"/>
                  </a:cubicBezTo>
                  <a:cubicBezTo>
                    <a:pt x="2926" y="14257"/>
                    <a:pt x="3816" y="14360"/>
                    <a:pt x="5039" y="14360"/>
                  </a:cubicBezTo>
                  <a:cubicBezTo>
                    <a:pt x="6218" y="14360"/>
                    <a:pt x="7706" y="14264"/>
                    <a:pt x="9003" y="13888"/>
                  </a:cubicBezTo>
                  <a:cubicBezTo>
                    <a:pt x="9003" y="13888"/>
                    <a:pt x="7356" y="12553"/>
                    <a:pt x="7839" y="9429"/>
                  </a:cubicBezTo>
                  <a:cubicBezTo>
                    <a:pt x="8321" y="6305"/>
                    <a:pt x="8577" y="1761"/>
                    <a:pt x="5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8"/>
            <p:cNvSpPr/>
            <p:nvPr/>
          </p:nvSpPr>
          <p:spPr>
            <a:xfrm>
              <a:off x="5802188" y="1183883"/>
              <a:ext cx="939226" cy="514107"/>
            </a:xfrm>
            <a:custGeom>
              <a:avLst/>
              <a:gdLst/>
              <a:ahLst/>
              <a:cxnLst/>
              <a:rect l="l" t="t" r="r" b="b"/>
              <a:pathLst>
                <a:path w="9288" h="5084" extrusionOk="0">
                  <a:moveTo>
                    <a:pt x="7924" y="0"/>
                  </a:moveTo>
                  <a:lnTo>
                    <a:pt x="1" y="4203"/>
                  </a:lnTo>
                  <a:lnTo>
                    <a:pt x="597" y="5084"/>
                  </a:lnTo>
                  <a:cubicBezTo>
                    <a:pt x="4942" y="4374"/>
                    <a:pt x="9287" y="1420"/>
                    <a:pt x="9287" y="1420"/>
                  </a:cubicBezTo>
                  <a:lnTo>
                    <a:pt x="7924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8"/>
            <p:cNvSpPr/>
            <p:nvPr/>
          </p:nvSpPr>
          <p:spPr>
            <a:xfrm>
              <a:off x="5391526" y="1481085"/>
              <a:ext cx="471130" cy="259480"/>
            </a:xfrm>
            <a:custGeom>
              <a:avLst/>
              <a:gdLst/>
              <a:ahLst/>
              <a:cxnLst/>
              <a:rect l="l" t="t" r="r" b="b"/>
              <a:pathLst>
                <a:path w="4659" h="2566" extrusionOk="0">
                  <a:moveTo>
                    <a:pt x="1210" y="1"/>
                  </a:moveTo>
                  <a:cubicBezTo>
                    <a:pt x="1038" y="1"/>
                    <a:pt x="870" y="83"/>
                    <a:pt x="739" y="213"/>
                  </a:cubicBezTo>
                  <a:lnTo>
                    <a:pt x="256" y="781"/>
                  </a:lnTo>
                  <a:cubicBezTo>
                    <a:pt x="58" y="980"/>
                    <a:pt x="1" y="1264"/>
                    <a:pt x="114" y="1520"/>
                  </a:cubicBezTo>
                  <a:lnTo>
                    <a:pt x="228" y="1804"/>
                  </a:lnTo>
                  <a:cubicBezTo>
                    <a:pt x="285" y="1917"/>
                    <a:pt x="370" y="2031"/>
                    <a:pt x="512" y="2116"/>
                  </a:cubicBezTo>
                  <a:lnTo>
                    <a:pt x="853" y="2343"/>
                  </a:lnTo>
                  <a:cubicBezTo>
                    <a:pt x="939" y="2405"/>
                    <a:pt x="1035" y="2434"/>
                    <a:pt x="1131" y="2434"/>
                  </a:cubicBezTo>
                  <a:cubicBezTo>
                    <a:pt x="1257" y="2434"/>
                    <a:pt x="1381" y="2383"/>
                    <a:pt x="1478" y="2287"/>
                  </a:cubicBezTo>
                  <a:lnTo>
                    <a:pt x="1733" y="2059"/>
                  </a:lnTo>
                  <a:lnTo>
                    <a:pt x="2841" y="2429"/>
                  </a:lnTo>
                  <a:cubicBezTo>
                    <a:pt x="3056" y="2521"/>
                    <a:pt x="3286" y="2565"/>
                    <a:pt x="3517" y="2565"/>
                  </a:cubicBezTo>
                  <a:cubicBezTo>
                    <a:pt x="3924" y="2565"/>
                    <a:pt x="4332" y="2427"/>
                    <a:pt x="4658" y="2173"/>
                  </a:cubicBezTo>
                  <a:lnTo>
                    <a:pt x="4062" y="1264"/>
                  </a:lnTo>
                  <a:lnTo>
                    <a:pt x="1478" y="71"/>
                  </a:lnTo>
                  <a:cubicBezTo>
                    <a:pt x="1390" y="23"/>
                    <a:pt x="1300" y="1"/>
                    <a:pt x="1210" y="1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8"/>
            <p:cNvSpPr/>
            <p:nvPr/>
          </p:nvSpPr>
          <p:spPr>
            <a:xfrm>
              <a:off x="5509335" y="1599500"/>
              <a:ext cx="192436" cy="160987"/>
            </a:xfrm>
            <a:custGeom>
              <a:avLst/>
              <a:gdLst/>
              <a:ahLst/>
              <a:cxnLst/>
              <a:rect l="l" t="t" r="r" b="b"/>
              <a:pathLst>
                <a:path w="1903" h="1592" extrusionOk="0">
                  <a:moveTo>
                    <a:pt x="696" y="1"/>
                  </a:moveTo>
                  <a:cubicBezTo>
                    <a:pt x="547" y="1"/>
                    <a:pt x="398" y="51"/>
                    <a:pt x="284" y="150"/>
                  </a:cubicBezTo>
                  <a:cubicBezTo>
                    <a:pt x="29" y="406"/>
                    <a:pt x="0" y="803"/>
                    <a:pt x="227" y="1059"/>
                  </a:cubicBezTo>
                  <a:lnTo>
                    <a:pt x="682" y="1371"/>
                  </a:lnTo>
                  <a:cubicBezTo>
                    <a:pt x="817" y="1521"/>
                    <a:pt x="999" y="1592"/>
                    <a:pt x="1179" y="1592"/>
                  </a:cubicBezTo>
                  <a:cubicBezTo>
                    <a:pt x="1340" y="1592"/>
                    <a:pt x="1498" y="1535"/>
                    <a:pt x="1619" y="1428"/>
                  </a:cubicBezTo>
                  <a:cubicBezTo>
                    <a:pt x="1903" y="1144"/>
                    <a:pt x="1875" y="690"/>
                    <a:pt x="1591" y="462"/>
                  </a:cubicBezTo>
                  <a:lnTo>
                    <a:pt x="1108" y="150"/>
                  </a:lnTo>
                  <a:cubicBezTo>
                    <a:pt x="994" y="51"/>
                    <a:pt x="845" y="1"/>
                    <a:pt x="696" y="1"/>
                  </a:cubicBezTo>
                  <a:close/>
                </a:path>
              </a:pathLst>
            </a:custGeom>
            <a:solidFill>
              <a:srgbClr val="132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8"/>
            <p:cNvSpPr/>
            <p:nvPr/>
          </p:nvSpPr>
          <p:spPr>
            <a:xfrm>
              <a:off x="6531693" y="1070524"/>
              <a:ext cx="318839" cy="323491"/>
            </a:xfrm>
            <a:custGeom>
              <a:avLst/>
              <a:gdLst/>
              <a:ahLst/>
              <a:cxnLst/>
              <a:rect l="l" t="t" r="r" b="b"/>
              <a:pathLst>
                <a:path w="3153" h="3199" extrusionOk="0">
                  <a:moveTo>
                    <a:pt x="907" y="0"/>
                  </a:moveTo>
                  <a:cubicBezTo>
                    <a:pt x="820" y="0"/>
                    <a:pt x="731" y="45"/>
                    <a:pt x="682" y="127"/>
                  </a:cubicBezTo>
                  <a:lnTo>
                    <a:pt x="85" y="1121"/>
                  </a:lnTo>
                  <a:cubicBezTo>
                    <a:pt x="0" y="1206"/>
                    <a:pt x="29" y="1348"/>
                    <a:pt x="114" y="1434"/>
                  </a:cubicBezTo>
                  <a:lnTo>
                    <a:pt x="1818" y="3138"/>
                  </a:lnTo>
                  <a:cubicBezTo>
                    <a:pt x="1871" y="3177"/>
                    <a:pt x="1935" y="3198"/>
                    <a:pt x="2001" y="3198"/>
                  </a:cubicBezTo>
                  <a:cubicBezTo>
                    <a:pt x="2077" y="3198"/>
                    <a:pt x="2154" y="3170"/>
                    <a:pt x="2215" y="3109"/>
                  </a:cubicBezTo>
                  <a:lnTo>
                    <a:pt x="3067" y="2087"/>
                  </a:lnTo>
                  <a:cubicBezTo>
                    <a:pt x="3153" y="1973"/>
                    <a:pt x="3124" y="1831"/>
                    <a:pt x="3039" y="1746"/>
                  </a:cubicBezTo>
                  <a:lnTo>
                    <a:pt x="1079" y="70"/>
                  </a:lnTo>
                  <a:cubicBezTo>
                    <a:pt x="1032" y="23"/>
                    <a:pt x="970" y="0"/>
                    <a:pt x="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8"/>
            <p:cNvSpPr/>
            <p:nvPr/>
          </p:nvSpPr>
          <p:spPr>
            <a:xfrm>
              <a:off x="6637974" y="334953"/>
              <a:ext cx="672060" cy="949540"/>
            </a:xfrm>
            <a:custGeom>
              <a:avLst/>
              <a:gdLst/>
              <a:ahLst/>
              <a:cxnLst/>
              <a:rect l="l" t="t" r="r" b="b"/>
              <a:pathLst>
                <a:path w="6646" h="9390" extrusionOk="0">
                  <a:moveTo>
                    <a:pt x="5175" y="0"/>
                  </a:moveTo>
                  <a:cubicBezTo>
                    <a:pt x="4717" y="0"/>
                    <a:pt x="4263" y="230"/>
                    <a:pt x="4004" y="671"/>
                  </a:cubicBezTo>
                  <a:lnTo>
                    <a:pt x="0" y="7430"/>
                  </a:lnTo>
                  <a:lnTo>
                    <a:pt x="2016" y="9389"/>
                  </a:lnTo>
                  <a:lnTo>
                    <a:pt x="6333" y="2375"/>
                  </a:lnTo>
                  <a:cubicBezTo>
                    <a:pt x="6645" y="1778"/>
                    <a:pt x="6617" y="1068"/>
                    <a:pt x="6248" y="529"/>
                  </a:cubicBezTo>
                  <a:cubicBezTo>
                    <a:pt x="5971" y="173"/>
                    <a:pt x="5571" y="0"/>
                    <a:pt x="5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8"/>
            <p:cNvSpPr/>
            <p:nvPr/>
          </p:nvSpPr>
          <p:spPr>
            <a:xfrm>
              <a:off x="6836074" y="-361180"/>
              <a:ext cx="324603" cy="620387"/>
            </a:xfrm>
            <a:custGeom>
              <a:avLst/>
              <a:gdLst/>
              <a:ahLst/>
              <a:cxnLst/>
              <a:rect l="l" t="t" r="r" b="b"/>
              <a:pathLst>
                <a:path w="3210" h="6135" extrusionOk="0">
                  <a:moveTo>
                    <a:pt x="2045" y="1"/>
                  </a:moveTo>
                  <a:lnTo>
                    <a:pt x="1" y="2670"/>
                  </a:lnTo>
                  <a:lnTo>
                    <a:pt x="625" y="6135"/>
                  </a:lnTo>
                  <a:lnTo>
                    <a:pt x="3210" y="522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8"/>
            <p:cNvSpPr/>
            <p:nvPr/>
          </p:nvSpPr>
          <p:spPr>
            <a:xfrm>
              <a:off x="6558187" y="-709955"/>
              <a:ext cx="678633" cy="709475"/>
            </a:xfrm>
            <a:custGeom>
              <a:avLst/>
              <a:gdLst/>
              <a:ahLst/>
              <a:cxnLst/>
              <a:rect l="l" t="t" r="r" b="b"/>
              <a:pathLst>
                <a:path w="6711" h="7016" extrusionOk="0">
                  <a:moveTo>
                    <a:pt x="2474" y="1"/>
                  </a:moveTo>
                  <a:cubicBezTo>
                    <a:pt x="2378" y="1"/>
                    <a:pt x="2280" y="5"/>
                    <a:pt x="2181" y="13"/>
                  </a:cubicBezTo>
                  <a:lnTo>
                    <a:pt x="1953" y="42"/>
                  </a:lnTo>
                  <a:cubicBezTo>
                    <a:pt x="1953" y="42"/>
                    <a:pt x="477" y="212"/>
                    <a:pt x="306" y="2058"/>
                  </a:cubicBezTo>
                  <a:cubicBezTo>
                    <a:pt x="306" y="2058"/>
                    <a:pt x="221" y="3364"/>
                    <a:pt x="79" y="5296"/>
                  </a:cubicBezTo>
                  <a:cubicBezTo>
                    <a:pt x="0" y="6240"/>
                    <a:pt x="746" y="7015"/>
                    <a:pt x="1644" y="7015"/>
                  </a:cubicBezTo>
                  <a:cubicBezTo>
                    <a:pt x="1718" y="7015"/>
                    <a:pt x="1793" y="7010"/>
                    <a:pt x="1868" y="6999"/>
                  </a:cubicBezTo>
                  <a:cubicBezTo>
                    <a:pt x="2578" y="6886"/>
                    <a:pt x="3231" y="6630"/>
                    <a:pt x="3799" y="6233"/>
                  </a:cubicBezTo>
                  <a:lnTo>
                    <a:pt x="4680" y="5494"/>
                  </a:lnTo>
                  <a:cubicBezTo>
                    <a:pt x="6711" y="3464"/>
                    <a:pt x="5241" y="1"/>
                    <a:pt x="2474" y="1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8"/>
            <p:cNvSpPr/>
            <p:nvPr/>
          </p:nvSpPr>
          <p:spPr>
            <a:xfrm>
              <a:off x="6514401" y="-312338"/>
              <a:ext cx="86257" cy="97684"/>
            </a:xfrm>
            <a:custGeom>
              <a:avLst/>
              <a:gdLst/>
              <a:ahLst/>
              <a:cxnLst/>
              <a:rect l="l" t="t" r="r" b="b"/>
              <a:pathLst>
                <a:path w="853" h="966" extrusionOk="0">
                  <a:moveTo>
                    <a:pt x="824" y="0"/>
                  </a:moveTo>
                  <a:lnTo>
                    <a:pt x="114" y="625"/>
                  </a:lnTo>
                  <a:cubicBezTo>
                    <a:pt x="1" y="682"/>
                    <a:pt x="58" y="852"/>
                    <a:pt x="171" y="881"/>
                  </a:cubicBezTo>
                  <a:lnTo>
                    <a:pt x="853" y="966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8"/>
            <p:cNvSpPr/>
            <p:nvPr/>
          </p:nvSpPr>
          <p:spPr>
            <a:xfrm>
              <a:off x="6591962" y="-454618"/>
              <a:ext cx="112145" cy="41966"/>
            </a:xfrm>
            <a:custGeom>
              <a:avLst/>
              <a:gdLst/>
              <a:ahLst/>
              <a:cxnLst/>
              <a:rect l="l" t="t" r="r" b="b"/>
              <a:pathLst>
                <a:path w="1109" h="415" extrusionOk="0">
                  <a:moveTo>
                    <a:pt x="376" y="0"/>
                  </a:moveTo>
                  <a:cubicBezTo>
                    <a:pt x="238" y="0"/>
                    <a:pt x="74" y="28"/>
                    <a:pt x="57" y="158"/>
                  </a:cubicBezTo>
                  <a:cubicBezTo>
                    <a:pt x="57" y="158"/>
                    <a:pt x="1" y="300"/>
                    <a:pt x="427" y="357"/>
                  </a:cubicBezTo>
                  <a:cubicBezTo>
                    <a:pt x="613" y="394"/>
                    <a:pt x="739" y="415"/>
                    <a:pt x="829" y="415"/>
                  </a:cubicBezTo>
                  <a:cubicBezTo>
                    <a:pt x="946" y="415"/>
                    <a:pt x="1003" y="380"/>
                    <a:pt x="1051" y="300"/>
                  </a:cubicBezTo>
                  <a:cubicBezTo>
                    <a:pt x="1108" y="158"/>
                    <a:pt x="796" y="44"/>
                    <a:pt x="569" y="16"/>
                  </a:cubicBezTo>
                  <a:cubicBezTo>
                    <a:pt x="569" y="16"/>
                    <a:pt x="480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8"/>
            <p:cNvSpPr/>
            <p:nvPr/>
          </p:nvSpPr>
          <p:spPr>
            <a:xfrm>
              <a:off x="6606322" y="-346821"/>
              <a:ext cx="46011" cy="43179"/>
            </a:xfrm>
            <a:custGeom>
              <a:avLst/>
              <a:gdLst/>
              <a:ahLst/>
              <a:cxnLst/>
              <a:rect l="l" t="t" r="r" b="b"/>
              <a:pathLst>
                <a:path w="455" h="427" extrusionOk="0">
                  <a:moveTo>
                    <a:pt x="199" y="1"/>
                  </a:moveTo>
                  <a:cubicBezTo>
                    <a:pt x="86" y="29"/>
                    <a:pt x="1" y="143"/>
                    <a:pt x="29" y="256"/>
                  </a:cubicBezTo>
                  <a:cubicBezTo>
                    <a:pt x="57" y="370"/>
                    <a:pt x="143" y="427"/>
                    <a:pt x="256" y="427"/>
                  </a:cubicBezTo>
                  <a:cubicBezTo>
                    <a:pt x="370" y="398"/>
                    <a:pt x="455" y="313"/>
                    <a:pt x="427" y="199"/>
                  </a:cubicBezTo>
                  <a:cubicBezTo>
                    <a:pt x="427" y="57"/>
                    <a:pt x="313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8"/>
            <p:cNvSpPr/>
            <p:nvPr/>
          </p:nvSpPr>
          <p:spPr>
            <a:xfrm>
              <a:off x="6583367" y="-188866"/>
              <a:ext cx="54707" cy="17292"/>
            </a:xfrm>
            <a:custGeom>
              <a:avLst/>
              <a:gdLst/>
              <a:ahLst/>
              <a:cxnLst/>
              <a:rect l="l" t="t" r="r" b="b"/>
              <a:pathLst>
                <a:path w="541" h="171" fill="none" extrusionOk="0">
                  <a:moveTo>
                    <a:pt x="0" y="171"/>
                  </a:moveTo>
                  <a:cubicBezTo>
                    <a:pt x="199" y="171"/>
                    <a:pt x="398" y="114"/>
                    <a:pt x="540" y="1"/>
                  </a:cubicBezTo>
                </a:path>
              </a:pathLst>
            </a:custGeom>
            <a:noFill/>
            <a:ln w="4975" cap="rnd" cmpd="sng">
              <a:solidFill>
                <a:srgbClr val="2702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8"/>
            <p:cNvSpPr/>
            <p:nvPr/>
          </p:nvSpPr>
          <p:spPr>
            <a:xfrm>
              <a:off x="6729794" y="-775584"/>
              <a:ext cx="583072" cy="667206"/>
            </a:xfrm>
            <a:custGeom>
              <a:avLst/>
              <a:gdLst/>
              <a:ahLst/>
              <a:cxnLst/>
              <a:rect l="l" t="t" r="r" b="b"/>
              <a:pathLst>
                <a:path w="5766" h="6598" extrusionOk="0">
                  <a:moveTo>
                    <a:pt x="2222" y="1"/>
                  </a:moveTo>
                  <a:cubicBezTo>
                    <a:pt x="654" y="1"/>
                    <a:pt x="1" y="1259"/>
                    <a:pt x="1" y="1259"/>
                  </a:cubicBezTo>
                  <a:cubicBezTo>
                    <a:pt x="86" y="2877"/>
                    <a:pt x="2046" y="4070"/>
                    <a:pt x="2046" y="4070"/>
                  </a:cubicBezTo>
                  <a:cubicBezTo>
                    <a:pt x="2273" y="4383"/>
                    <a:pt x="2443" y="4752"/>
                    <a:pt x="2585" y="5149"/>
                  </a:cubicBezTo>
                  <a:cubicBezTo>
                    <a:pt x="2897" y="6569"/>
                    <a:pt x="3664" y="6598"/>
                    <a:pt x="3664" y="6598"/>
                  </a:cubicBezTo>
                  <a:cubicBezTo>
                    <a:pt x="4857" y="4695"/>
                    <a:pt x="5766" y="3786"/>
                    <a:pt x="5595" y="2537"/>
                  </a:cubicBezTo>
                  <a:cubicBezTo>
                    <a:pt x="5425" y="1685"/>
                    <a:pt x="4885" y="946"/>
                    <a:pt x="4119" y="520"/>
                  </a:cubicBezTo>
                  <a:cubicBezTo>
                    <a:pt x="3377" y="142"/>
                    <a:pt x="2748" y="1"/>
                    <a:pt x="2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8"/>
            <p:cNvSpPr/>
            <p:nvPr/>
          </p:nvSpPr>
          <p:spPr>
            <a:xfrm>
              <a:off x="6761445" y="-565045"/>
              <a:ext cx="198200" cy="292952"/>
            </a:xfrm>
            <a:custGeom>
              <a:avLst/>
              <a:gdLst/>
              <a:ahLst/>
              <a:cxnLst/>
              <a:rect l="l" t="t" r="r" b="b"/>
              <a:pathLst>
                <a:path w="1960" h="2897" extrusionOk="0">
                  <a:moveTo>
                    <a:pt x="0" y="0"/>
                  </a:moveTo>
                  <a:lnTo>
                    <a:pt x="1420" y="2897"/>
                  </a:lnTo>
                  <a:lnTo>
                    <a:pt x="1960" y="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8"/>
            <p:cNvSpPr/>
            <p:nvPr/>
          </p:nvSpPr>
          <p:spPr>
            <a:xfrm>
              <a:off x="6856097" y="-405169"/>
              <a:ext cx="227020" cy="193852"/>
            </a:xfrm>
            <a:custGeom>
              <a:avLst/>
              <a:gdLst/>
              <a:ahLst/>
              <a:cxnLst/>
              <a:rect l="l" t="t" r="r" b="b"/>
              <a:pathLst>
                <a:path w="2245" h="1917" extrusionOk="0">
                  <a:moveTo>
                    <a:pt x="1228" y="0"/>
                  </a:moveTo>
                  <a:cubicBezTo>
                    <a:pt x="457" y="0"/>
                    <a:pt x="1" y="899"/>
                    <a:pt x="484" y="1543"/>
                  </a:cubicBezTo>
                  <a:cubicBezTo>
                    <a:pt x="688" y="1800"/>
                    <a:pt x="964" y="1916"/>
                    <a:pt x="1236" y="1916"/>
                  </a:cubicBezTo>
                  <a:cubicBezTo>
                    <a:pt x="1683" y="1916"/>
                    <a:pt x="2117" y="1601"/>
                    <a:pt x="2188" y="1089"/>
                  </a:cubicBezTo>
                  <a:cubicBezTo>
                    <a:pt x="2245" y="549"/>
                    <a:pt x="1876" y="95"/>
                    <a:pt x="1364" y="10"/>
                  </a:cubicBezTo>
                  <a:cubicBezTo>
                    <a:pt x="1318" y="3"/>
                    <a:pt x="1273" y="0"/>
                    <a:pt x="1228" y="0"/>
                  </a:cubicBez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8"/>
            <p:cNvSpPr/>
            <p:nvPr/>
          </p:nvSpPr>
          <p:spPr>
            <a:xfrm>
              <a:off x="6778636" y="164358"/>
              <a:ext cx="382041" cy="294570"/>
            </a:xfrm>
            <a:custGeom>
              <a:avLst/>
              <a:gdLst/>
              <a:ahLst/>
              <a:cxnLst/>
              <a:rect l="l" t="t" r="r" b="b"/>
              <a:pathLst>
                <a:path w="3778" h="2913" extrusionOk="0">
                  <a:moveTo>
                    <a:pt x="1449" y="1"/>
                  </a:moveTo>
                  <a:lnTo>
                    <a:pt x="1" y="2897"/>
                  </a:lnTo>
                  <a:cubicBezTo>
                    <a:pt x="57" y="2907"/>
                    <a:pt x="116" y="2912"/>
                    <a:pt x="175" y="2912"/>
                  </a:cubicBezTo>
                  <a:cubicBezTo>
                    <a:pt x="1628" y="2912"/>
                    <a:pt x="3778" y="29"/>
                    <a:pt x="3778" y="29"/>
                  </a:cubicBezTo>
                  <a:lnTo>
                    <a:pt x="1449" y="1"/>
                  </a:lnTo>
                  <a:close/>
                </a:path>
              </a:pathLst>
            </a:custGeom>
            <a:solidFill>
              <a:srgbClr val="F7B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8"/>
            <p:cNvSpPr/>
            <p:nvPr/>
          </p:nvSpPr>
          <p:spPr>
            <a:xfrm>
              <a:off x="6560412" y="-775179"/>
              <a:ext cx="364749" cy="276267"/>
            </a:xfrm>
            <a:custGeom>
              <a:avLst/>
              <a:gdLst/>
              <a:ahLst/>
              <a:cxnLst/>
              <a:rect l="l" t="t" r="r" b="b"/>
              <a:pathLst>
                <a:path w="3607" h="2732" extrusionOk="0">
                  <a:moveTo>
                    <a:pt x="3428" y="1"/>
                  </a:moveTo>
                  <a:cubicBezTo>
                    <a:pt x="2728" y="1"/>
                    <a:pt x="196" y="169"/>
                    <a:pt x="0" y="2589"/>
                  </a:cubicBezTo>
                  <a:lnTo>
                    <a:pt x="3096" y="2731"/>
                  </a:lnTo>
                  <a:lnTo>
                    <a:pt x="3607" y="5"/>
                  </a:lnTo>
                  <a:cubicBezTo>
                    <a:pt x="3607" y="5"/>
                    <a:pt x="3541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8"/>
            <p:cNvSpPr/>
            <p:nvPr/>
          </p:nvSpPr>
          <p:spPr>
            <a:xfrm>
              <a:off x="6761441" y="-418618"/>
              <a:ext cx="838710" cy="572859"/>
            </a:xfrm>
            <a:custGeom>
              <a:avLst/>
              <a:gdLst/>
              <a:ahLst/>
              <a:cxnLst/>
              <a:rect l="l" t="t" r="r" b="b"/>
              <a:pathLst>
                <a:path w="8294" h="5665" extrusionOk="0">
                  <a:moveTo>
                    <a:pt x="5368" y="1"/>
                  </a:moveTo>
                  <a:lnTo>
                    <a:pt x="1676" y="2017"/>
                  </a:lnTo>
                  <a:cubicBezTo>
                    <a:pt x="1676" y="2017"/>
                    <a:pt x="1" y="3721"/>
                    <a:pt x="1790" y="5254"/>
                  </a:cubicBezTo>
                  <a:cubicBezTo>
                    <a:pt x="2137" y="5547"/>
                    <a:pt x="2595" y="5664"/>
                    <a:pt x="3107" y="5664"/>
                  </a:cubicBezTo>
                  <a:cubicBezTo>
                    <a:pt x="5232" y="5664"/>
                    <a:pt x="8293" y="3636"/>
                    <a:pt x="8293" y="3636"/>
                  </a:cubicBezTo>
                  <a:cubicBezTo>
                    <a:pt x="8293" y="3636"/>
                    <a:pt x="7015" y="2699"/>
                    <a:pt x="6703" y="1534"/>
                  </a:cubicBezTo>
                  <a:cubicBezTo>
                    <a:pt x="6504" y="853"/>
                    <a:pt x="6021" y="285"/>
                    <a:pt x="5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8"/>
            <p:cNvSpPr/>
            <p:nvPr/>
          </p:nvSpPr>
          <p:spPr>
            <a:xfrm>
              <a:off x="6775790" y="-808954"/>
              <a:ext cx="545758" cy="924563"/>
            </a:xfrm>
            <a:custGeom>
              <a:avLst/>
              <a:gdLst/>
              <a:ahLst/>
              <a:cxnLst/>
              <a:rect l="l" t="t" r="r" b="b"/>
              <a:pathLst>
                <a:path w="5397" h="9143" extrusionOk="0">
                  <a:moveTo>
                    <a:pt x="1612" y="1"/>
                  </a:moveTo>
                  <a:cubicBezTo>
                    <a:pt x="1063" y="1"/>
                    <a:pt x="514" y="112"/>
                    <a:pt x="1" y="339"/>
                  </a:cubicBezTo>
                  <a:cubicBezTo>
                    <a:pt x="1222" y="3207"/>
                    <a:pt x="86" y="8887"/>
                    <a:pt x="86" y="8887"/>
                  </a:cubicBezTo>
                  <a:lnTo>
                    <a:pt x="1193" y="9143"/>
                  </a:lnTo>
                  <a:lnTo>
                    <a:pt x="5169" y="3861"/>
                  </a:lnTo>
                  <a:cubicBezTo>
                    <a:pt x="5396" y="2611"/>
                    <a:pt x="4857" y="1333"/>
                    <a:pt x="3778" y="623"/>
                  </a:cubicBezTo>
                  <a:cubicBezTo>
                    <a:pt x="3120" y="212"/>
                    <a:pt x="2366" y="1"/>
                    <a:pt x="1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8"/>
            <p:cNvSpPr/>
            <p:nvPr/>
          </p:nvSpPr>
          <p:spPr>
            <a:xfrm>
              <a:off x="6861962" y="112583"/>
              <a:ext cx="1657094" cy="293154"/>
            </a:xfrm>
            <a:custGeom>
              <a:avLst/>
              <a:gdLst/>
              <a:ahLst/>
              <a:cxnLst/>
              <a:rect l="l" t="t" r="r" b="b"/>
              <a:pathLst>
                <a:path w="16387" h="2899" extrusionOk="0">
                  <a:moveTo>
                    <a:pt x="14481" y="0"/>
                  </a:moveTo>
                  <a:cubicBezTo>
                    <a:pt x="14053" y="0"/>
                    <a:pt x="12071" y="66"/>
                    <a:pt x="8747" y="1166"/>
                  </a:cubicBezTo>
                  <a:cubicBezTo>
                    <a:pt x="7819" y="1466"/>
                    <a:pt x="6819" y="1579"/>
                    <a:pt x="5838" y="1579"/>
                  </a:cubicBezTo>
                  <a:cubicBezTo>
                    <a:pt x="2828" y="1579"/>
                    <a:pt x="0" y="513"/>
                    <a:pt x="0" y="513"/>
                  </a:cubicBezTo>
                  <a:lnTo>
                    <a:pt x="0" y="513"/>
                  </a:lnTo>
                  <a:cubicBezTo>
                    <a:pt x="1795" y="2047"/>
                    <a:pt x="4090" y="2891"/>
                    <a:pt x="6449" y="2891"/>
                  </a:cubicBezTo>
                  <a:cubicBezTo>
                    <a:pt x="6666" y="2891"/>
                    <a:pt x="6883" y="2884"/>
                    <a:pt x="7100" y="2870"/>
                  </a:cubicBezTo>
                  <a:cubicBezTo>
                    <a:pt x="9639" y="2665"/>
                    <a:pt x="10767" y="2348"/>
                    <a:pt x="11895" y="2348"/>
                  </a:cubicBezTo>
                  <a:cubicBezTo>
                    <a:pt x="12647" y="2348"/>
                    <a:pt x="13399" y="2489"/>
                    <a:pt x="14569" y="2898"/>
                  </a:cubicBezTo>
                  <a:cubicBezTo>
                    <a:pt x="14569" y="2898"/>
                    <a:pt x="16386" y="1137"/>
                    <a:pt x="14569" y="1"/>
                  </a:cubicBezTo>
                  <a:cubicBezTo>
                    <a:pt x="14569" y="1"/>
                    <a:pt x="14539" y="0"/>
                    <a:pt x="144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6775805" y="-97046"/>
              <a:ext cx="1688645" cy="501568"/>
            </a:xfrm>
            <a:custGeom>
              <a:avLst/>
              <a:gdLst/>
              <a:ahLst/>
              <a:cxnLst/>
              <a:rect l="l" t="t" r="r" b="b"/>
              <a:pathLst>
                <a:path w="16699" h="4960" extrusionOk="0">
                  <a:moveTo>
                    <a:pt x="13493" y="1"/>
                  </a:moveTo>
                  <a:cubicBezTo>
                    <a:pt x="13296" y="1"/>
                    <a:pt x="11964" y="73"/>
                    <a:pt x="9741" y="1904"/>
                  </a:cubicBezTo>
                  <a:cubicBezTo>
                    <a:pt x="8968" y="2548"/>
                    <a:pt x="8090" y="2766"/>
                    <a:pt x="7257" y="2766"/>
                  </a:cubicBezTo>
                  <a:cubicBezTo>
                    <a:pt x="5520" y="2766"/>
                    <a:pt x="3976" y="1819"/>
                    <a:pt x="3976" y="1819"/>
                  </a:cubicBezTo>
                  <a:cubicBezTo>
                    <a:pt x="3451" y="1556"/>
                    <a:pt x="2878" y="1428"/>
                    <a:pt x="2304" y="1428"/>
                  </a:cubicBezTo>
                  <a:cubicBezTo>
                    <a:pt x="1700" y="1428"/>
                    <a:pt x="1094" y="1570"/>
                    <a:pt x="540" y="1847"/>
                  </a:cubicBezTo>
                  <a:cubicBezTo>
                    <a:pt x="199" y="2018"/>
                    <a:pt x="0" y="2387"/>
                    <a:pt x="29" y="2756"/>
                  </a:cubicBezTo>
                  <a:cubicBezTo>
                    <a:pt x="56" y="3056"/>
                    <a:pt x="267" y="3382"/>
                    <a:pt x="963" y="3382"/>
                  </a:cubicBezTo>
                  <a:cubicBezTo>
                    <a:pt x="991" y="3382"/>
                    <a:pt x="1021" y="3382"/>
                    <a:pt x="1051" y="3381"/>
                  </a:cubicBezTo>
                  <a:cubicBezTo>
                    <a:pt x="1051" y="3381"/>
                    <a:pt x="1439" y="3166"/>
                    <a:pt x="2106" y="3166"/>
                  </a:cubicBezTo>
                  <a:cubicBezTo>
                    <a:pt x="2550" y="3166"/>
                    <a:pt x="3118" y="3261"/>
                    <a:pt x="3777" y="3580"/>
                  </a:cubicBezTo>
                  <a:cubicBezTo>
                    <a:pt x="4887" y="4115"/>
                    <a:pt x="7052" y="4960"/>
                    <a:pt x="9467" y="4960"/>
                  </a:cubicBezTo>
                  <a:cubicBezTo>
                    <a:pt x="10638" y="4960"/>
                    <a:pt x="11868" y="4761"/>
                    <a:pt x="13064" y="4233"/>
                  </a:cubicBezTo>
                  <a:cubicBezTo>
                    <a:pt x="16699" y="2586"/>
                    <a:pt x="13745" y="882"/>
                    <a:pt x="13745" y="882"/>
                  </a:cubicBezTo>
                  <a:cubicBezTo>
                    <a:pt x="13745" y="882"/>
                    <a:pt x="13376" y="683"/>
                    <a:pt x="13518" y="1"/>
                  </a:cubicBezTo>
                  <a:cubicBezTo>
                    <a:pt x="13518" y="1"/>
                    <a:pt x="13510" y="1"/>
                    <a:pt x="13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5" name="Google Shape;1115;p58"/>
          <p:cNvSpPr/>
          <p:nvPr/>
        </p:nvSpPr>
        <p:spPr>
          <a:xfrm>
            <a:off x="6099034" y="1798966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58"/>
          <p:cNvSpPr/>
          <p:nvPr/>
        </p:nvSpPr>
        <p:spPr>
          <a:xfrm>
            <a:off x="8449248" y="448537"/>
            <a:ext cx="315027" cy="106796"/>
          </a:xfrm>
          <a:custGeom>
            <a:avLst/>
            <a:gdLst/>
            <a:ahLst/>
            <a:cxnLst/>
            <a:rect l="l" t="t" r="r" b="b"/>
            <a:pathLst>
              <a:path w="5112" h="1733" extrusionOk="0">
                <a:moveTo>
                  <a:pt x="2556" y="0"/>
                </a:moveTo>
                <a:cubicBezTo>
                  <a:pt x="1448" y="0"/>
                  <a:pt x="426" y="682"/>
                  <a:pt x="0" y="1733"/>
                </a:cubicBezTo>
                <a:lnTo>
                  <a:pt x="5112" y="1733"/>
                </a:lnTo>
                <a:cubicBezTo>
                  <a:pt x="4714" y="682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58"/>
          <p:cNvSpPr/>
          <p:nvPr/>
        </p:nvSpPr>
        <p:spPr>
          <a:xfrm>
            <a:off x="8147195" y="1997660"/>
            <a:ext cx="565014" cy="139774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58"/>
          <p:cNvSpPr/>
          <p:nvPr/>
        </p:nvSpPr>
        <p:spPr>
          <a:xfrm>
            <a:off x="7450936" y="701202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58"/>
          <p:cNvSpPr/>
          <p:nvPr/>
        </p:nvSpPr>
        <p:spPr>
          <a:xfrm>
            <a:off x="5767668" y="647709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0" name="Google Shape;1120;p58"/>
          <p:cNvGrpSpPr/>
          <p:nvPr/>
        </p:nvGrpSpPr>
        <p:grpSpPr>
          <a:xfrm>
            <a:off x="6672890" y="3482797"/>
            <a:ext cx="2221170" cy="1123509"/>
            <a:chOff x="-2554196" y="5102413"/>
            <a:chExt cx="4359509" cy="2205121"/>
          </a:xfrm>
        </p:grpSpPr>
        <p:sp>
          <p:nvSpPr>
            <p:cNvPr id="1121" name="Google Shape;1121;p58"/>
            <p:cNvSpPr/>
            <p:nvPr/>
          </p:nvSpPr>
          <p:spPr>
            <a:xfrm>
              <a:off x="-1241663" y="5877648"/>
              <a:ext cx="1543645" cy="439325"/>
            </a:xfrm>
            <a:custGeom>
              <a:avLst/>
              <a:gdLst/>
              <a:ahLst/>
              <a:cxnLst/>
              <a:rect l="l" t="t" r="r" b="b"/>
              <a:pathLst>
                <a:path w="25049" h="7129" extrusionOk="0">
                  <a:moveTo>
                    <a:pt x="1" y="1"/>
                  </a:moveTo>
                  <a:lnTo>
                    <a:pt x="1" y="7129"/>
                  </a:lnTo>
                  <a:lnTo>
                    <a:pt x="1619" y="7129"/>
                  </a:lnTo>
                  <a:lnTo>
                    <a:pt x="1619" y="3636"/>
                  </a:lnTo>
                  <a:cubicBezTo>
                    <a:pt x="1619" y="2472"/>
                    <a:pt x="2500" y="1889"/>
                    <a:pt x="3380" y="1889"/>
                  </a:cubicBezTo>
                  <a:cubicBezTo>
                    <a:pt x="4260" y="1889"/>
                    <a:pt x="5141" y="2472"/>
                    <a:pt x="5141" y="3636"/>
                  </a:cubicBezTo>
                  <a:lnTo>
                    <a:pt x="5141" y="7129"/>
                  </a:lnTo>
                  <a:lnTo>
                    <a:pt x="6135" y="7129"/>
                  </a:lnTo>
                  <a:lnTo>
                    <a:pt x="6135" y="3636"/>
                  </a:lnTo>
                  <a:cubicBezTo>
                    <a:pt x="6135" y="2472"/>
                    <a:pt x="7015" y="1889"/>
                    <a:pt x="7896" y="1889"/>
                  </a:cubicBezTo>
                  <a:cubicBezTo>
                    <a:pt x="8776" y="1889"/>
                    <a:pt x="9656" y="2472"/>
                    <a:pt x="9656" y="3636"/>
                  </a:cubicBezTo>
                  <a:lnTo>
                    <a:pt x="9656" y="7129"/>
                  </a:lnTo>
                  <a:lnTo>
                    <a:pt x="10679" y="7129"/>
                  </a:lnTo>
                  <a:lnTo>
                    <a:pt x="10679" y="3636"/>
                  </a:lnTo>
                  <a:cubicBezTo>
                    <a:pt x="10679" y="2472"/>
                    <a:pt x="11552" y="1889"/>
                    <a:pt x="12425" y="1889"/>
                  </a:cubicBezTo>
                  <a:cubicBezTo>
                    <a:pt x="13298" y="1889"/>
                    <a:pt x="14172" y="2472"/>
                    <a:pt x="14172" y="3636"/>
                  </a:cubicBezTo>
                  <a:lnTo>
                    <a:pt x="14172" y="7129"/>
                  </a:lnTo>
                  <a:lnTo>
                    <a:pt x="15194" y="7129"/>
                  </a:lnTo>
                  <a:lnTo>
                    <a:pt x="15194" y="3636"/>
                  </a:lnTo>
                  <a:cubicBezTo>
                    <a:pt x="15194" y="2472"/>
                    <a:pt x="16067" y="1889"/>
                    <a:pt x="16941" y="1889"/>
                  </a:cubicBezTo>
                  <a:cubicBezTo>
                    <a:pt x="17814" y="1889"/>
                    <a:pt x="18687" y="2472"/>
                    <a:pt x="18687" y="3636"/>
                  </a:cubicBezTo>
                  <a:lnTo>
                    <a:pt x="18687" y="7129"/>
                  </a:lnTo>
                  <a:lnTo>
                    <a:pt x="19709" y="7129"/>
                  </a:lnTo>
                  <a:lnTo>
                    <a:pt x="19709" y="3636"/>
                  </a:lnTo>
                  <a:cubicBezTo>
                    <a:pt x="19653" y="2642"/>
                    <a:pt x="20448" y="1790"/>
                    <a:pt x="21442" y="1790"/>
                  </a:cubicBezTo>
                  <a:cubicBezTo>
                    <a:pt x="22436" y="1790"/>
                    <a:pt x="23231" y="2642"/>
                    <a:pt x="23203" y="3636"/>
                  </a:cubicBezTo>
                  <a:lnTo>
                    <a:pt x="23203" y="7129"/>
                  </a:lnTo>
                  <a:lnTo>
                    <a:pt x="25048" y="7129"/>
                  </a:lnTo>
                  <a:lnTo>
                    <a:pt x="25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8"/>
            <p:cNvSpPr/>
            <p:nvPr/>
          </p:nvSpPr>
          <p:spPr>
            <a:xfrm>
              <a:off x="-482145" y="5730674"/>
              <a:ext cx="2287458" cy="1576861"/>
            </a:xfrm>
            <a:custGeom>
              <a:avLst/>
              <a:gdLst/>
              <a:ahLst/>
              <a:cxnLst/>
              <a:rect l="l" t="t" r="r" b="b"/>
              <a:pathLst>
                <a:path w="37119" h="25588" extrusionOk="0">
                  <a:moveTo>
                    <a:pt x="11985" y="0"/>
                  </a:moveTo>
                  <a:lnTo>
                    <a:pt x="1" y="25588"/>
                  </a:lnTo>
                  <a:lnTo>
                    <a:pt x="37118" y="25588"/>
                  </a:lnTo>
                  <a:lnTo>
                    <a:pt x="371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8"/>
            <p:cNvSpPr/>
            <p:nvPr/>
          </p:nvSpPr>
          <p:spPr>
            <a:xfrm>
              <a:off x="830388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2" y="1"/>
                  </a:moveTo>
                  <a:cubicBezTo>
                    <a:pt x="1965" y="1"/>
                    <a:pt x="1949" y="1"/>
                    <a:pt x="1932" y="1"/>
                  </a:cubicBezTo>
                  <a:cubicBezTo>
                    <a:pt x="881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8"/>
            <p:cNvSpPr/>
            <p:nvPr/>
          </p:nvSpPr>
          <p:spPr>
            <a:xfrm>
              <a:off x="113844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2" y="1"/>
                  </a:moveTo>
                  <a:cubicBezTo>
                    <a:pt x="1936" y="1"/>
                    <a:pt x="1919" y="1"/>
                    <a:pt x="1903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2981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144465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4" y="1"/>
                  </a:moveTo>
                  <a:cubicBezTo>
                    <a:pt x="1938" y="1"/>
                    <a:pt x="1921" y="1"/>
                    <a:pt x="1904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8"/>
            <p:cNvSpPr/>
            <p:nvPr/>
          </p:nvSpPr>
          <p:spPr>
            <a:xfrm>
              <a:off x="830388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8"/>
            <p:cNvSpPr/>
            <p:nvPr/>
          </p:nvSpPr>
          <p:spPr>
            <a:xfrm>
              <a:off x="1138447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06" y="853"/>
                    <a:pt x="2954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8"/>
            <p:cNvSpPr/>
            <p:nvPr/>
          </p:nvSpPr>
          <p:spPr>
            <a:xfrm>
              <a:off x="1444657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4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54" y="1"/>
                    <a:pt x="1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8"/>
            <p:cNvSpPr/>
            <p:nvPr/>
          </p:nvSpPr>
          <p:spPr>
            <a:xfrm>
              <a:off x="1514662" y="5877648"/>
              <a:ext cx="96320" cy="187340"/>
            </a:xfrm>
            <a:custGeom>
              <a:avLst/>
              <a:gdLst/>
              <a:ahLst/>
              <a:cxnLst/>
              <a:rect l="l" t="t" r="r" b="b"/>
              <a:pathLst>
                <a:path w="1563" h="3040" extrusionOk="0">
                  <a:moveTo>
                    <a:pt x="768" y="1"/>
                  </a:moveTo>
                  <a:cubicBezTo>
                    <a:pt x="342" y="1"/>
                    <a:pt x="1" y="342"/>
                    <a:pt x="1" y="796"/>
                  </a:cubicBezTo>
                  <a:lnTo>
                    <a:pt x="1" y="3040"/>
                  </a:lnTo>
                  <a:lnTo>
                    <a:pt x="1563" y="3040"/>
                  </a:lnTo>
                  <a:lnTo>
                    <a:pt x="1563" y="796"/>
                  </a:lnTo>
                  <a:cubicBezTo>
                    <a:pt x="1563" y="342"/>
                    <a:pt x="1222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8"/>
            <p:cNvSpPr/>
            <p:nvPr/>
          </p:nvSpPr>
          <p:spPr>
            <a:xfrm>
              <a:off x="1101657" y="5877648"/>
              <a:ext cx="96320" cy="187340"/>
            </a:xfrm>
            <a:custGeom>
              <a:avLst/>
              <a:gdLst/>
              <a:ahLst/>
              <a:cxnLst/>
              <a:rect l="l" t="t" r="r" b="b"/>
              <a:pathLst>
                <a:path w="1563" h="3040" extrusionOk="0">
                  <a:moveTo>
                    <a:pt x="768" y="1"/>
                  </a:moveTo>
                  <a:cubicBezTo>
                    <a:pt x="342" y="1"/>
                    <a:pt x="1" y="342"/>
                    <a:pt x="1" y="796"/>
                  </a:cubicBezTo>
                  <a:lnTo>
                    <a:pt x="1" y="3040"/>
                  </a:lnTo>
                  <a:lnTo>
                    <a:pt x="1563" y="3040"/>
                  </a:lnTo>
                  <a:lnTo>
                    <a:pt x="1563" y="796"/>
                  </a:lnTo>
                  <a:cubicBezTo>
                    <a:pt x="1563" y="342"/>
                    <a:pt x="1194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8"/>
            <p:cNvSpPr/>
            <p:nvPr/>
          </p:nvSpPr>
          <p:spPr>
            <a:xfrm>
              <a:off x="686927" y="5877648"/>
              <a:ext cx="98045" cy="187340"/>
            </a:xfrm>
            <a:custGeom>
              <a:avLst/>
              <a:gdLst/>
              <a:ahLst/>
              <a:cxnLst/>
              <a:rect l="l" t="t" r="r" b="b"/>
              <a:pathLst>
                <a:path w="1591" h="3040" extrusionOk="0">
                  <a:moveTo>
                    <a:pt x="795" y="1"/>
                  </a:moveTo>
                  <a:cubicBezTo>
                    <a:pt x="369" y="1"/>
                    <a:pt x="0" y="342"/>
                    <a:pt x="0" y="796"/>
                  </a:cubicBezTo>
                  <a:lnTo>
                    <a:pt x="0" y="3040"/>
                  </a:lnTo>
                  <a:lnTo>
                    <a:pt x="1591" y="3040"/>
                  </a:lnTo>
                  <a:lnTo>
                    <a:pt x="1591" y="796"/>
                  </a:lnTo>
                  <a:cubicBezTo>
                    <a:pt x="1591" y="342"/>
                    <a:pt x="1221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8"/>
            <p:cNvSpPr/>
            <p:nvPr/>
          </p:nvSpPr>
          <p:spPr>
            <a:xfrm>
              <a:off x="-1259164" y="6274940"/>
              <a:ext cx="2024936" cy="481353"/>
            </a:xfrm>
            <a:custGeom>
              <a:avLst/>
              <a:gdLst/>
              <a:ahLst/>
              <a:cxnLst/>
              <a:rect l="l" t="t" r="r" b="b"/>
              <a:pathLst>
                <a:path w="32859" h="7811" extrusionOk="0">
                  <a:moveTo>
                    <a:pt x="1" y="0"/>
                  </a:moveTo>
                  <a:lnTo>
                    <a:pt x="1" y="7810"/>
                  </a:lnTo>
                  <a:lnTo>
                    <a:pt x="32858" y="7810"/>
                  </a:lnTo>
                  <a:lnTo>
                    <a:pt x="291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8"/>
            <p:cNvSpPr/>
            <p:nvPr/>
          </p:nvSpPr>
          <p:spPr>
            <a:xfrm>
              <a:off x="-1259164" y="6826231"/>
              <a:ext cx="2276921" cy="481291"/>
            </a:xfrm>
            <a:custGeom>
              <a:avLst/>
              <a:gdLst/>
              <a:ahLst/>
              <a:cxnLst/>
              <a:rect l="l" t="t" r="r" b="b"/>
              <a:pathLst>
                <a:path w="36948" h="7810" extrusionOk="0">
                  <a:moveTo>
                    <a:pt x="1" y="0"/>
                  </a:moveTo>
                  <a:lnTo>
                    <a:pt x="1" y="7810"/>
                  </a:lnTo>
                  <a:lnTo>
                    <a:pt x="36948" y="7810"/>
                  </a:lnTo>
                  <a:lnTo>
                    <a:pt x="33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8"/>
            <p:cNvSpPr/>
            <p:nvPr/>
          </p:nvSpPr>
          <p:spPr>
            <a:xfrm>
              <a:off x="-1292380" y="6204935"/>
              <a:ext cx="1832358" cy="70068"/>
            </a:xfrm>
            <a:custGeom>
              <a:avLst/>
              <a:gdLst/>
              <a:ahLst/>
              <a:cxnLst/>
              <a:rect l="l" t="t" r="r" b="b"/>
              <a:pathLst>
                <a:path w="29734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29734" y="1136"/>
                  </a:lnTo>
                  <a:lnTo>
                    <a:pt x="29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8"/>
            <p:cNvSpPr/>
            <p:nvPr/>
          </p:nvSpPr>
          <p:spPr>
            <a:xfrm>
              <a:off x="-1292380" y="6756226"/>
              <a:ext cx="2086130" cy="70068"/>
            </a:xfrm>
            <a:custGeom>
              <a:avLst/>
              <a:gdLst/>
              <a:ahLst/>
              <a:cxnLst/>
              <a:rect l="l" t="t" r="r" b="b"/>
              <a:pathLst>
                <a:path w="33852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33852" y="1136"/>
                  </a:lnTo>
                  <a:lnTo>
                    <a:pt x="33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8"/>
            <p:cNvSpPr/>
            <p:nvPr/>
          </p:nvSpPr>
          <p:spPr>
            <a:xfrm>
              <a:off x="-2520919" y="5172418"/>
              <a:ext cx="1274097" cy="481291"/>
            </a:xfrm>
            <a:custGeom>
              <a:avLst/>
              <a:gdLst/>
              <a:ahLst/>
              <a:cxnLst/>
              <a:rect l="l" t="t" r="r" b="b"/>
              <a:pathLst>
                <a:path w="20675" h="7810" extrusionOk="0">
                  <a:moveTo>
                    <a:pt x="0" y="0"/>
                  </a:moveTo>
                  <a:lnTo>
                    <a:pt x="0" y="7810"/>
                  </a:lnTo>
                  <a:lnTo>
                    <a:pt x="20674" y="7810"/>
                  </a:lnTo>
                  <a:lnTo>
                    <a:pt x="17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8"/>
            <p:cNvSpPr/>
            <p:nvPr/>
          </p:nvSpPr>
          <p:spPr>
            <a:xfrm>
              <a:off x="-2520919" y="5723648"/>
              <a:ext cx="1522630" cy="481353"/>
            </a:xfrm>
            <a:custGeom>
              <a:avLst/>
              <a:gdLst/>
              <a:ahLst/>
              <a:cxnLst/>
              <a:rect l="l" t="t" r="r" b="b"/>
              <a:pathLst>
                <a:path w="24708" h="7811" extrusionOk="0">
                  <a:moveTo>
                    <a:pt x="0" y="1"/>
                  </a:moveTo>
                  <a:lnTo>
                    <a:pt x="0" y="7810"/>
                  </a:lnTo>
                  <a:lnTo>
                    <a:pt x="24707" y="7810"/>
                  </a:lnTo>
                  <a:lnTo>
                    <a:pt x="210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8"/>
            <p:cNvSpPr/>
            <p:nvPr/>
          </p:nvSpPr>
          <p:spPr>
            <a:xfrm>
              <a:off x="-2520919" y="6274940"/>
              <a:ext cx="2021362" cy="481353"/>
            </a:xfrm>
            <a:custGeom>
              <a:avLst/>
              <a:gdLst/>
              <a:ahLst/>
              <a:cxnLst/>
              <a:rect l="l" t="t" r="r" b="b"/>
              <a:pathLst>
                <a:path w="32801" h="7811" extrusionOk="0">
                  <a:moveTo>
                    <a:pt x="0" y="0"/>
                  </a:moveTo>
                  <a:lnTo>
                    <a:pt x="0" y="7810"/>
                  </a:lnTo>
                  <a:lnTo>
                    <a:pt x="32801" y="7810"/>
                  </a:lnTo>
                  <a:lnTo>
                    <a:pt x="29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8"/>
            <p:cNvSpPr/>
            <p:nvPr/>
          </p:nvSpPr>
          <p:spPr>
            <a:xfrm>
              <a:off x="-2520919" y="6826231"/>
              <a:ext cx="2276921" cy="481291"/>
            </a:xfrm>
            <a:custGeom>
              <a:avLst/>
              <a:gdLst/>
              <a:ahLst/>
              <a:cxnLst/>
              <a:rect l="l" t="t" r="r" b="b"/>
              <a:pathLst>
                <a:path w="36948" h="7810" extrusionOk="0">
                  <a:moveTo>
                    <a:pt x="0" y="0"/>
                  </a:moveTo>
                  <a:lnTo>
                    <a:pt x="0" y="7810"/>
                  </a:lnTo>
                  <a:lnTo>
                    <a:pt x="36947" y="7810"/>
                  </a:lnTo>
                  <a:lnTo>
                    <a:pt x="33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8"/>
            <p:cNvSpPr/>
            <p:nvPr/>
          </p:nvSpPr>
          <p:spPr>
            <a:xfrm>
              <a:off x="-2554196" y="5102413"/>
              <a:ext cx="1081580" cy="70068"/>
            </a:xfrm>
            <a:custGeom>
              <a:avLst/>
              <a:gdLst/>
              <a:ahLst/>
              <a:cxnLst/>
              <a:rect l="l" t="t" r="r" b="b"/>
              <a:pathLst>
                <a:path w="17551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17551" y="1136"/>
                  </a:lnTo>
                  <a:lnTo>
                    <a:pt x="17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8"/>
            <p:cNvSpPr/>
            <p:nvPr/>
          </p:nvSpPr>
          <p:spPr>
            <a:xfrm>
              <a:off x="-2554196" y="5653643"/>
              <a:ext cx="1330114" cy="70068"/>
            </a:xfrm>
            <a:custGeom>
              <a:avLst/>
              <a:gdLst/>
              <a:ahLst/>
              <a:cxnLst/>
              <a:rect l="l" t="t" r="r" b="b"/>
              <a:pathLst>
                <a:path w="21584" h="1137" extrusionOk="0">
                  <a:moveTo>
                    <a:pt x="0" y="1"/>
                  </a:moveTo>
                  <a:lnTo>
                    <a:pt x="0" y="1137"/>
                  </a:lnTo>
                  <a:lnTo>
                    <a:pt x="21584" y="1137"/>
                  </a:lnTo>
                  <a:lnTo>
                    <a:pt x="215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8"/>
            <p:cNvSpPr/>
            <p:nvPr/>
          </p:nvSpPr>
          <p:spPr>
            <a:xfrm>
              <a:off x="-2554196" y="6204935"/>
              <a:ext cx="1832419" cy="70068"/>
            </a:xfrm>
            <a:custGeom>
              <a:avLst/>
              <a:gdLst/>
              <a:ahLst/>
              <a:cxnLst/>
              <a:rect l="l" t="t" r="r" b="b"/>
              <a:pathLst>
                <a:path w="29735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29734" y="1136"/>
                  </a:lnTo>
                  <a:lnTo>
                    <a:pt x="29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8"/>
            <p:cNvSpPr/>
            <p:nvPr/>
          </p:nvSpPr>
          <p:spPr>
            <a:xfrm>
              <a:off x="-2554196" y="6756226"/>
              <a:ext cx="2084404" cy="70068"/>
            </a:xfrm>
            <a:custGeom>
              <a:avLst/>
              <a:gdLst/>
              <a:ahLst/>
              <a:cxnLst/>
              <a:rect l="l" t="t" r="r" b="b"/>
              <a:pathLst>
                <a:path w="33824" h="1137" extrusionOk="0">
                  <a:moveTo>
                    <a:pt x="0" y="0"/>
                  </a:moveTo>
                  <a:lnTo>
                    <a:pt x="0" y="1136"/>
                  </a:lnTo>
                  <a:lnTo>
                    <a:pt x="33824" y="1136"/>
                  </a:lnTo>
                  <a:lnTo>
                    <a:pt x="33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8"/>
            <p:cNvSpPr/>
            <p:nvPr/>
          </p:nvSpPr>
          <p:spPr>
            <a:xfrm>
              <a:off x="-2415973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53" y="1"/>
                    <a:pt x="1" y="853"/>
                    <a:pt x="1" y="1904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4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8"/>
            <p:cNvSpPr/>
            <p:nvPr/>
          </p:nvSpPr>
          <p:spPr>
            <a:xfrm>
              <a:off x="-2111426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4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4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8"/>
            <p:cNvSpPr/>
            <p:nvPr/>
          </p:nvSpPr>
          <p:spPr>
            <a:xfrm>
              <a:off x="-1806941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4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4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8"/>
            <p:cNvSpPr/>
            <p:nvPr/>
          </p:nvSpPr>
          <p:spPr>
            <a:xfrm>
              <a:off x="-1502395" y="5851396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4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4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8"/>
            <p:cNvSpPr/>
            <p:nvPr/>
          </p:nvSpPr>
          <p:spPr>
            <a:xfrm>
              <a:off x="-2415973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8"/>
            <p:cNvSpPr/>
            <p:nvPr/>
          </p:nvSpPr>
          <p:spPr>
            <a:xfrm>
              <a:off x="-2111426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8"/>
            <p:cNvSpPr/>
            <p:nvPr/>
          </p:nvSpPr>
          <p:spPr>
            <a:xfrm>
              <a:off x="-1806941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2" y="1"/>
                  </a:moveTo>
                  <a:cubicBezTo>
                    <a:pt x="881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5" y="5737"/>
                  </a:lnTo>
                  <a:lnTo>
                    <a:pt x="3835" y="1903"/>
                  </a:lnTo>
                  <a:cubicBezTo>
                    <a:pt x="3835" y="853"/>
                    <a:pt x="2983" y="1"/>
                    <a:pt x="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8"/>
            <p:cNvSpPr/>
            <p:nvPr/>
          </p:nvSpPr>
          <p:spPr>
            <a:xfrm>
              <a:off x="-1502395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8"/>
            <p:cNvSpPr/>
            <p:nvPr/>
          </p:nvSpPr>
          <p:spPr>
            <a:xfrm>
              <a:off x="-1197910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3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8"/>
            <p:cNvSpPr/>
            <p:nvPr/>
          </p:nvSpPr>
          <p:spPr>
            <a:xfrm>
              <a:off x="-2415973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2" y="1"/>
                  </a:moveTo>
                  <a:cubicBezTo>
                    <a:pt x="1965" y="1"/>
                    <a:pt x="1949" y="1"/>
                    <a:pt x="1932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8"/>
            <p:cNvSpPr/>
            <p:nvPr/>
          </p:nvSpPr>
          <p:spPr>
            <a:xfrm>
              <a:off x="-211142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8"/>
            <p:cNvSpPr/>
            <p:nvPr/>
          </p:nvSpPr>
          <p:spPr>
            <a:xfrm>
              <a:off x="-1806941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5" y="1"/>
                    <a:pt x="1948" y="1"/>
                    <a:pt x="1932" y="1"/>
                  </a:cubicBezTo>
                  <a:cubicBezTo>
                    <a:pt x="881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8"/>
            <p:cNvSpPr/>
            <p:nvPr/>
          </p:nvSpPr>
          <p:spPr>
            <a:xfrm>
              <a:off x="-1502395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8"/>
            <p:cNvSpPr/>
            <p:nvPr/>
          </p:nvSpPr>
          <p:spPr>
            <a:xfrm>
              <a:off x="-1194397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4" y="1"/>
                  </a:moveTo>
                  <a:cubicBezTo>
                    <a:pt x="1937" y="1"/>
                    <a:pt x="1920" y="1"/>
                    <a:pt x="1903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8"/>
            <p:cNvSpPr/>
            <p:nvPr/>
          </p:nvSpPr>
          <p:spPr>
            <a:xfrm>
              <a:off x="-888125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81" y="1"/>
                  </a:moveTo>
                  <a:cubicBezTo>
                    <a:pt x="1964" y="1"/>
                    <a:pt x="1948" y="1"/>
                    <a:pt x="1931" y="1"/>
                  </a:cubicBezTo>
                  <a:cubicBezTo>
                    <a:pt x="852" y="1"/>
                    <a:pt x="0" y="853"/>
                    <a:pt x="0" y="1904"/>
                  </a:cubicBezTo>
                  <a:lnTo>
                    <a:pt x="0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8"/>
            <p:cNvSpPr/>
            <p:nvPr/>
          </p:nvSpPr>
          <p:spPr>
            <a:xfrm>
              <a:off x="-15664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53" y="1"/>
                  </a:moveTo>
                  <a:cubicBezTo>
                    <a:pt x="1937" y="1"/>
                    <a:pt x="1920" y="1"/>
                    <a:pt x="1904" y="1"/>
                  </a:cubicBezTo>
                  <a:cubicBezTo>
                    <a:pt x="853" y="1"/>
                    <a:pt x="1" y="853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2982" y="1"/>
                    <a:pt x="1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8"/>
            <p:cNvSpPr/>
            <p:nvPr/>
          </p:nvSpPr>
          <p:spPr>
            <a:xfrm>
              <a:off x="149626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854" y="1"/>
                  </a:moveTo>
                  <a:cubicBezTo>
                    <a:pt x="826" y="1"/>
                    <a:pt x="1" y="870"/>
                    <a:pt x="1" y="1904"/>
                  </a:cubicBezTo>
                  <a:lnTo>
                    <a:pt x="1" y="5738"/>
                  </a:lnTo>
                  <a:lnTo>
                    <a:pt x="3835" y="5738"/>
                  </a:lnTo>
                  <a:lnTo>
                    <a:pt x="3835" y="1904"/>
                  </a:lnTo>
                  <a:cubicBezTo>
                    <a:pt x="3835" y="870"/>
                    <a:pt x="3009" y="1"/>
                    <a:pt x="1954" y="1"/>
                  </a:cubicBezTo>
                  <a:cubicBezTo>
                    <a:pt x="1937" y="1"/>
                    <a:pt x="1920" y="1"/>
                    <a:pt x="1904" y="1"/>
                  </a:cubicBezTo>
                  <a:cubicBezTo>
                    <a:pt x="1887" y="1"/>
                    <a:pt x="1871" y="1"/>
                    <a:pt x="1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8"/>
            <p:cNvSpPr/>
            <p:nvPr/>
          </p:nvSpPr>
          <p:spPr>
            <a:xfrm>
              <a:off x="455898" y="695391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881" y="1"/>
                  </a:moveTo>
                  <a:cubicBezTo>
                    <a:pt x="826" y="1"/>
                    <a:pt x="1" y="870"/>
                    <a:pt x="1" y="1904"/>
                  </a:cubicBezTo>
                  <a:lnTo>
                    <a:pt x="1" y="5738"/>
                  </a:lnTo>
                  <a:lnTo>
                    <a:pt x="3834" y="5738"/>
                  </a:lnTo>
                  <a:lnTo>
                    <a:pt x="3834" y="1904"/>
                  </a:lnTo>
                  <a:cubicBezTo>
                    <a:pt x="3834" y="870"/>
                    <a:pt x="3009" y="1"/>
                    <a:pt x="1981" y="1"/>
                  </a:cubicBezTo>
                  <a:cubicBezTo>
                    <a:pt x="1965" y="1"/>
                    <a:pt x="1948" y="1"/>
                    <a:pt x="1932" y="1"/>
                  </a:cubicBezTo>
                  <a:cubicBezTo>
                    <a:pt x="1915" y="1"/>
                    <a:pt x="1898" y="1"/>
                    <a:pt x="1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8"/>
            <p:cNvSpPr/>
            <p:nvPr/>
          </p:nvSpPr>
          <p:spPr>
            <a:xfrm>
              <a:off x="-373625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03" y="1"/>
                  </a:moveTo>
                  <a:cubicBezTo>
                    <a:pt x="852" y="1"/>
                    <a:pt x="1" y="853"/>
                    <a:pt x="1" y="1903"/>
                  </a:cubicBezTo>
                  <a:lnTo>
                    <a:pt x="1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8"/>
            <p:cNvSpPr/>
            <p:nvPr/>
          </p:nvSpPr>
          <p:spPr>
            <a:xfrm>
              <a:off x="-67353" y="6402687"/>
              <a:ext cx="236332" cy="353604"/>
            </a:xfrm>
            <a:custGeom>
              <a:avLst/>
              <a:gdLst/>
              <a:ahLst/>
              <a:cxnLst/>
              <a:rect l="l" t="t" r="r" b="b"/>
              <a:pathLst>
                <a:path w="3835" h="5738" extrusionOk="0">
                  <a:moveTo>
                    <a:pt x="1931" y="1"/>
                  </a:moveTo>
                  <a:cubicBezTo>
                    <a:pt x="852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8"/>
            <p:cNvSpPr/>
            <p:nvPr/>
          </p:nvSpPr>
          <p:spPr>
            <a:xfrm>
              <a:off x="238919" y="6402687"/>
              <a:ext cx="236270" cy="353604"/>
            </a:xfrm>
            <a:custGeom>
              <a:avLst/>
              <a:gdLst/>
              <a:ahLst/>
              <a:cxnLst/>
              <a:rect l="l" t="t" r="r" b="b"/>
              <a:pathLst>
                <a:path w="3834" h="5738" extrusionOk="0">
                  <a:moveTo>
                    <a:pt x="1931" y="1"/>
                  </a:moveTo>
                  <a:cubicBezTo>
                    <a:pt x="880" y="1"/>
                    <a:pt x="0" y="853"/>
                    <a:pt x="0" y="1903"/>
                  </a:cubicBezTo>
                  <a:lnTo>
                    <a:pt x="0" y="5737"/>
                  </a:lnTo>
                  <a:lnTo>
                    <a:pt x="3834" y="5737"/>
                  </a:lnTo>
                  <a:lnTo>
                    <a:pt x="3834" y="1903"/>
                  </a:lnTo>
                  <a:cubicBezTo>
                    <a:pt x="3834" y="853"/>
                    <a:pt x="2982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8"/>
            <p:cNvSpPr/>
            <p:nvPr/>
          </p:nvSpPr>
          <p:spPr>
            <a:xfrm>
              <a:off x="-2323167" y="5286177"/>
              <a:ext cx="50779" cy="105071"/>
            </a:xfrm>
            <a:custGeom>
              <a:avLst/>
              <a:gdLst/>
              <a:ahLst/>
              <a:cxnLst/>
              <a:rect l="l" t="t" r="r" b="b"/>
              <a:pathLst>
                <a:path w="824" h="1705" extrusionOk="0">
                  <a:moveTo>
                    <a:pt x="0" y="0"/>
                  </a:moveTo>
                  <a:lnTo>
                    <a:pt x="0" y="1704"/>
                  </a:lnTo>
                  <a:lnTo>
                    <a:pt x="824" y="170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8"/>
            <p:cNvSpPr/>
            <p:nvPr/>
          </p:nvSpPr>
          <p:spPr>
            <a:xfrm>
              <a:off x="-2018682" y="5286177"/>
              <a:ext cx="50841" cy="105071"/>
            </a:xfrm>
            <a:custGeom>
              <a:avLst/>
              <a:gdLst/>
              <a:ahLst/>
              <a:cxnLst/>
              <a:rect l="l" t="t" r="r" b="b"/>
              <a:pathLst>
                <a:path w="825" h="1705" extrusionOk="0">
                  <a:moveTo>
                    <a:pt x="1" y="0"/>
                  </a:moveTo>
                  <a:lnTo>
                    <a:pt x="1" y="1704"/>
                  </a:lnTo>
                  <a:lnTo>
                    <a:pt x="824" y="170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8"/>
            <p:cNvSpPr/>
            <p:nvPr/>
          </p:nvSpPr>
          <p:spPr>
            <a:xfrm>
              <a:off x="-1714197" y="5286177"/>
              <a:ext cx="52566" cy="105071"/>
            </a:xfrm>
            <a:custGeom>
              <a:avLst/>
              <a:gdLst/>
              <a:ahLst/>
              <a:cxnLst/>
              <a:rect l="l" t="t" r="r" b="b"/>
              <a:pathLst>
                <a:path w="853" h="1705" extrusionOk="0">
                  <a:moveTo>
                    <a:pt x="1" y="0"/>
                  </a:moveTo>
                  <a:lnTo>
                    <a:pt x="1" y="1704"/>
                  </a:lnTo>
                  <a:lnTo>
                    <a:pt x="853" y="1704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8"/>
            <p:cNvSpPr/>
            <p:nvPr/>
          </p:nvSpPr>
          <p:spPr>
            <a:xfrm>
              <a:off x="793660" y="6756226"/>
              <a:ext cx="1011636" cy="70068"/>
            </a:xfrm>
            <a:custGeom>
              <a:avLst/>
              <a:gdLst/>
              <a:ahLst/>
              <a:cxnLst/>
              <a:rect l="l" t="t" r="r" b="b"/>
              <a:pathLst>
                <a:path w="16416" h="1137" extrusionOk="0">
                  <a:moveTo>
                    <a:pt x="1" y="0"/>
                  </a:moveTo>
                  <a:lnTo>
                    <a:pt x="1" y="1136"/>
                  </a:lnTo>
                  <a:lnTo>
                    <a:pt x="16415" y="1136"/>
                  </a:lnTo>
                  <a:lnTo>
                    <a:pt x="164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8"/>
            <p:cNvSpPr/>
            <p:nvPr/>
          </p:nvSpPr>
          <p:spPr>
            <a:xfrm>
              <a:off x="539891" y="6204935"/>
              <a:ext cx="1265408" cy="70068"/>
            </a:xfrm>
            <a:custGeom>
              <a:avLst/>
              <a:gdLst/>
              <a:ahLst/>
              <a:cxnLst/>
              <a:rect l="l" t="t" r="r" b="b"/>
              <a:pathLst>
                <a:path w="20534" h="1137" extrusionOk="0">
                  <a:moveTo>
                    <a:pt x="1" y="0"/>
                  </a:moveTo>
                  <a:lnTo>
                    <a:pt x="1" y="1136"/>
                  </a:lnTo>
                  <a:lnTo>
                    <a:pt x="20533" y="1136"/>
                  </a:lnTo>
                  <a:lnTo>
                    <a:pt x="205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0" name="Google Shape;1170;p58"/>
            <p:cNvGrpSpPr/>
            <p:nvPr/>
          </p:nvGrpSpPr>
          <p:grpSpPr>
            <a:xfrm>
              <a:off x="-2520919" y="5172418"/>
              <a:ext cx="4326207" cy="1680127"/>
              <a:chOff x="-3795874" y="4446843"/>
              <a:chExt cx="5966359" cy="2317097"/>
            </a:xfrm>
          </p:grpSpPr>
          <p:sp>
            <p:nvSpPr>
              <p:cNvPr id="1171" name="Google Shape;1171;p58"/>
              <p:cNvSpPr/>
              <p:nvPr/>
            </p:nvSpPr>
            <p:spPr>
              <a:xfrm>
                <a:off x="237104" y="5967352"/>
                <a:ext cx="1933381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2749" h="427" extrusionOk="0">
                    <a:moveTo>
                      <a:pt x="1" y="0"/>
                    </a:moveTo>
                    <a:lnTo>
                      <a:pt x="1" y="426"/>
                    </a:lnTo>
                    <a:lnTo>
                      <a:pt x="22748" y="426"/>
                    </a:lnTo>
                    <a:lnTo>
                      <a:pt x="227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58"/>
              <p:cNvSpPr/>
              <p:nvPr/>
            </p:nvSpPr>
            <p:spPr>
              <a:xfrm>
                <a:off x="237104" y="6727650"/>
                <a:ext cx="1933381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2749" h="427" extrusionOk="0">
                    <a:moveTo>
                      <a:pt x="1" y="0"/>
                    </a:moveTo>
                    <a:lnTo>
                      <a:pt x="1" y="426"/>
                    </a:lnTo>
                    <a:lnTo>
                      <a:pt x="22748" y="426"/>
                    </a:lnTo>
                    <a:lnTo>
                      <a:pt x="227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58"/>
              <p:cNvSpPr/>
              <p:nvPr/>
            </p:nvSpPr>
            <p:spPr>
              <a:xfrm>
                <a:off x="-3795874" y="4446843"/>
                <a:ext cx="146263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7210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17210" y="426"/>
                    </a:lnTo>
                    <a:lnTo>
                      <a:pt x="170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58"/>
              <p:cNvSpPr/>
              <p:nvPr/>
            </p:nvSpPr>
            <p:spPr>
              <a:xfrm>
                <a:off x="-3795874" y="5207055"/>
                <a:ext cx="180538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427" extrusionOk="0">
                    <a:moveTo>
                      <a:pt x="0" y="1"/>
                    </a:moveTo>
                    <a:lnTo>
                      <a:pt x="0" y="427"/>
                    </a:lnTo>
                    <a:lnTo>
                      <a:pt x="21242" y="427"/>
                    </a:lnTo>
                    <a:lnTo>
                      <a:pt x="210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58"/>
              <p:cNvSpPr/>
              <p:nvPr/>
            </p:nvSpPr>
            <p:spPr>
              <a:xfrm>
                <a:off x="-3795874" y="5967352"/>
                <a:ext cx="423824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49869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49869" y="426"/>
                    </a:lnTo>
                    <a:lnTo>
                      <a:pt x="496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58"/>
              <p:cNvSpPr/>
              <p:nvPr/>
            </p:nvSpPr>
            <p:spPr>
              <a:xfrm>
                <a:off x="-3795874" y="6727650"/>
                <a:ext cx="4588220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53987" h="427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53986" y="426"/>
                    </a:lnTo>
                    <a:lnTo>
                      <a:pt x="537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8"/>
              <p:cNvSpPr/>
              <p:nvPr/>
            </p:nvSpPr>
            <p:spPr>
              <a:xfrm>
                <a:off x="-3795874" y="4958467"/>
                <a:ext cx="1701620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427" extrusionOk="0">
                    <a:moveTo>
                      <a:pt x="0" y="1"/>
                    </a:moveTo>
                    <a:lnTo>
                      <a:pt x="0" y="427"/>
                    </a:lnTo>
                    <a:lnTo>
                      <a:pt x="20021" y="427"/>
                    </a:lnTo>
                    <a:lnTo>
                      <a:pt x="19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58"/>
              <p:cNvSpPr/>
              <p:nvPr/>
            </p:nvSpPr>
            <p:spPr>
              <a:xfrm>
                <a:off x="-3737998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58"/>
              <p:cNvSpPr/>
              <p:nvPr/>
            </p:nvSpPr>
            <p:spPr>
              <a:xfrm>
                <a:off x="-3651141" y="4994672"/>
                <a:ext cx="3153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58"/>
              <p:cNvSpPr/>
              <p:nvPr/>
            </p:nvSpPr>
            <p:spPr>
              <a:xfrm>
                <a:off x="-3564199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58"/>
              <p:cNvSpPr/>
              <p:nvPr/>
            </p:nvSpPr>
            <p:spPr>
              <a:xfrm>
                <a:off x="-3477342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58"/>
              <p:cNvSpPr/>
              <p:nvPr/>
            </p:nvSpPr>
            <p:spPr>
              <a:xfrm>
                <a:off x="-3392865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58"/>
              <p:cNvSpPr/>
              <p:nvPr/>
            </p:nvSpPr>
            <p:spPr>
              <a:xfrm>
                <a:off x="-3305923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58"/>
              <p:cNvSpPr/>
              <p:nvPr/>
            </p:nvSpPr>
            <p:spPr>
              <a:xfrm>
                <a:off x="-3219067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58"/>
              <p:cNvSpPr/>
              <p:nvPr/>
            </p:nvSpPr>
            <p:spPr>
              <a:xfrm>
                <a:off x="-3132210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58"/>
              <p:cNvSpPr/>
              <p:nvPr/>
            </p:nvSpPr>
            <p:spPr>
              <a:xfrm>
                <a:off x="-3047733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58"/>
              <p:cNvSpPr/>
              <p:nvPr/>
            </p:nvSpPr>
            <p:spPr>
              <a:xfrm>
                <a:off x="-2960791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58"/>
              <p:cNvSpPr/>
              <p:nvPr/>
            </p:nvSpPr>
            <p:spPr>
              <a:xfrm>
                <a:off x="-2873934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58"/>
              <p:cNvSpPr/>
              <p:nvPr/>
            </p:nvSpPr>
            <p:spPr>
              <a:xfrm>
                <a:off x="-2787077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58"/>
              <p:cNvSpPr/>
              <p:nvPr/>
            </p:nvSpPr>
            <p:spPr>
              <a:xfrm>
                <a:off x="-2702600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58"/>
              <p:cNvSpPr/>
              <p:nvPr/>
            </p:nvSpPr>
            <p:spPr>
              <a:xfrm>
                <a:off x="-2615658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58"/>
              <p:cNvSpPr/>
              <p:nvPr/>
            </p:nvSpPr>
            <p:spPr>
              <a:xfrm>
                <a:off x="-2528801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58"/>
              <p:cNvSpPr/>
              <p:nvPr/>
            </p:nvSpPr>
            <p:spPr>
              <a:xfrm>
                <a:off x="-2444324" y="4994672"/>
                <a:ext cx="3382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58"/>
              <p:cNvSpPr/>
              <p:nvPr/>
            </p:nvSpPr>
            <p:spPr>
              <a:xfrm>
                <a:off x="-2357467" y="4994672"/>
                <a:ext cx="33910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98" y="1364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58"/>
              <p:cNvSpPr/>
              <p:nvPr/>
            </p:nvSpPr>
            <p:spPr>
              <a:xfrm>
                <a:off x="-2270526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0" y="1"/>
                    </a:moveTo>
                    <a:lnTo>
                      <a:pt x="0" y="1364"/>
                    </a:lnTo>
                    <a:lnTo>
                      <a:pt x="369" y="1364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58"/>
              <p:cNvSpPr/>
              <p:nvPr/>
            </p:nvSpPr>
            <p:spPr>
              <a:xfrm>
                <a:off x="-2183669" y="4994672"/>
                <a:ext cx="31445" cy="11592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364" extrusionOk="0">
                    <a:moveTo>
                      <a:pt x="1" y="1"/>
                    </a:moveTo>
                    <a:lnTo>
                      <a:pt x="1" y="1364"/>
                    </a:lnTo>
                    <a:lnTo>
                      <a:pt x="370" y="1364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D16483-7805-4F9E-8989-A18AC5A6B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76" y="385997"/>
            <a:ext cx="3688133" cy="2452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164" name="Google Shape;896;p56">
            <a:extLst>
              <a:ext uri="{FF2B5EF4-FFF2-40B4-BE49-F238E27FC236}">
                <a16:creationId xmlns:a16="http://schemas.microsoft.com/office/drawing/2014/main" id="{F968DFC3-066C-4909-A841-F2286996608A}"/>
              </a:ext>
            </a:extLst>
          </p:cNvPr>
          <p:cNvSpPr txBox="1">
            <a:spLocks/>
          </p:cNvSpPr>
          <p:nvPr/>
        </p:nvSpPr>
        <p:spPr>
          <a:xfrm>
            <a:off x="5419320" y="2766608"/>
            <a:ext cx="2334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Munții Alpi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64"/>
          <p:cNvSpPr/>
          <p:nvPr/>
        </p:nvSpPr>
        <p:spPr>
          <a:xfrm>
            <a:off x="7764611" y="682152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9" name="Google Shape;1559;p64"/>
          <p:cNvGrpSpPr/>
          <p:nvPr/>
        </p:nvGrpSpPr>
        <p:grpSpPr>
          <a:xfrm>
            <a:off x="8019165" y="3969344"/>
            <a:ext cx="419121" cy="644291"/>
            <a:chOff x="8019165" y="3969344"/>
            <a:chExt cx="419121" cy="644291"/>
          </a:xfrm>
        </p:grpSpPr>
        <p:grpSp>
          <p:nvGrpSpPr>
            <p:cNvPr id="1560" name="Google Shape;1560;p64"/>
            <p:cNvGrpSpPr/>
            <p:nvPr/>
          </p:nvGrpSpPr>
          <p:grpSpPr>
            <a:xfrm>
              <a:off x="8263415" y="3969344"/>
              <a:ext cx="174871" cy="644291"/>
              <a:chOff x="8412515" y="3969344"/>
              <a:chExt cx="174871" cy="644291"/>
            </a:xfrm>
          </p:grpSpPr>
          <p:sp>
            <p:nvSpPr>
              <p:cNvPr id="1561" name="Google Shape;1561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64"/>
            <p:cNvGrpSpPr/>
            <p:nvPr/>
          </p:nvGrpSpPr>
          <p:grpSpPr>
            <a:xfrm>
              <a:off x="8019165" y="3969344"/>
              <a:ext cx="174871" cy="644291"/>
              <a:chOff x="8412515" y="3969344"/>
              <a:chExt cx="174871" cy="644291"/>
            </a:xfrm>
          </p:grpSpPr>
          <p:sp>
            <p:nvSpPr>
              <p:cNvPr id="1564" name="Google Shape;1564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6" name="Google Shape;1566;p64"/>
          <p:cNvGrpSpPr/>
          <p:nvPr/>
        </p:nvGrpSpPr>
        <p:grpSpPr>
          <a:xfrm>
            <a:off x="705717" y="4101974"/>
            <a:ext cx="366856" cy="511660"/>
            <a:chOff x="705717" y="4101974"/>
            <a:chExt cx="366856" cy="511660"/>
          </a:xfrm>
        </p:grpSpPr>
        <p:grpSp>
          <p:nvGrpSpPr>
            <p:cNvPr id="1567" name="Google Shape;1567;p64"/>
            <p:cNvGrpSpPr/>
            <p:nvPr/>
          </p:nvGrpSpPr>
          <p:grpSpPr>
            <a:xfrm>
              <a:off x="956434" y="4184609"/>
              <a:ext cx="116139" cy="429024"/>
              <a:chOff x="1105534" y="4184609"/>
              <a:chExt cx="116139" cy="429024"/>
            </a:xfrm>
          </p:grpSpPr>
          <p:sp>
            <p:nvSpPr>
              <p:cNvPr id="1568" name="Google Shape;1568;p64"/>
              <p:cNvSpPr/>
              <p:nvPr/>
            </p:nvSpPr>
            <p:spPr>
              <a:xfrm>
                <a:off x="1155668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64"/>
              <p:cNvSpPr/>
              <p:nvPr/>
            </p:nvSpPr>
            <p:spPr>
              <a:xfrm>
                <a:off x="1105534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0" name="Google Shape;1570;p64"/>
            <p:cNvSpPr/>
            <p:nvPr/>
          </p:nvSpPr>
          <p:spPr>
            <a:xfrm>
              <a:off x="766422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4"/>
            <p:cNvSpPr/>
            <p:nvPr/>
          </p:nvSpPr>
          <p:spPr>
            <a:xfrm>
              <a:off x="705717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E89AF574-14E3-4C37-BAEB-CFA66F89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9" y="939800"/>
            <a:ext cx="3759199" cy="2819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EB16BEB-3C9D-4B3C-8CE4-DB772DDD2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14" y="939799"/>
            <a:ext cx="3872801" cy="2819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36" name="Google Shape;896;p56">
            <a:extLst>
              <a:ext uri="{FF2B5EF4-FFF2-40B4-BE49-F238E27FC236}">
                <a16:creationId xmlns:a16="http://schemas.microsoft.com/office/drawing/2014/main" id="{EF936EC4-48CD-4A56-AB58-4F5690D3DA1B}"/>
              </a:ext>
            </a:extLst>
          </p:cNvPr>
          <p:cNvSpPr txBox="1">
            <a:spLocks/>
          </p:cNvSpPr>
          <p:nvPr/>
        </p:nvSpPr>
        <p:spPr>
          <a:xfrm>
            <a:off x="1395288" y="3696587"/>
            <a:ext cx="2334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Munții Apenini</a:t>
            </a:r>
            <a:endParaRPr lang="en-US" dirty="0"/>
          </a:p>
        </p:txBody>
      </p:sp>
      <p:sp>
        <p:nvSpPr>
          <p:cNvPr id="37" name="Google Shape;896;p56">
            <a:extLst>
              <a:ext uri="{FF2B5EF4-FFF2-40B4-BE49-F238E27FC236}">
                <a16:creationId xmlns:a16="http://schemas.microsoft.com/office/drawing/2014/main" id="{9244B81E-CD7E-45A9-B59A-200F574C6CAE}"/>
              </a:ext>
            </a:extLst>
          </p:cNvPr>
          <p:cNvSpPr txBox="1">
            <a:spLocks/>
          </p:cNvSpPr>
          <p:nvPr/>
        </p:nvSpPr>
        <p:spPr>
          <a:xfrm>
            <a:off x="5414712" y="3718094"/>
            <a:ext cx="2334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Vulcanul Vezuviu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9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57"/>
          <p:cNvGrpSpPr/>
          <p:nvPr/>
        </p:nvGrpSpPr>
        <p:grpSpPr>
          <a:xfrm>
            <a:off x="294684" y="1747333"/>
            <a:ext cx="1207785" cy="2983764"/>
            <a:chOff x="-5937100" y="-2486800"/>
            <a:chExt cx="3799259" cy="9382905"/>
          </a:xfrm>
        </p:grpSpPr>
        <p:sp>
          <p:nvSpPr>
            <p:cNvPr id="947" name="Google Shape;947;p57"/>
            <p:cNvSpPr/>
            <p:nvPr/>
          </p:nvSpPr>
          <p:spPr>
            <a:xfrm>
              <a:off x="-5145346" y="-1388597"/>
              <a:ext cx="2950060" cy="1267620"/>
            </a:xfrm>
            <a:custGeom>
              <a:avLst/>
              <a:gdLst/>
              <a:ahLst/>
              <a:cxnLst/>
              <a:rect l="l" t="t" r="r" b="b"/>
              <a:pathLst>
                <a:path w="26242" h="11276" extrusionOk="0">
                  <a:moveTo>
                    <a:pt x="938" y="1"/>
                  </a:moveTo>
                  <a:lnTo>
                    <a:pt x="1" y="8407"/>
                  </a:lnTo>
                  <a:lnTo>
                    <a:pt x="25304" y="11275"/>
                  </a:lnTo>
                  <a:lnTo>
                    <a:pt x="26241" y="2841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7"/>
            <p:cNvSpPr/>
            <p:nvPr/>
          </p:nvSpPr>
          <p:spPr>
            <a:xfrm>
              <a:off x="-5937100" y="5136996"/>
              <a:ext cx="3007505" cy="1759109"/>
            </a:xfrm>
            <a:custGeom>
              <a:avLst/>
              <a:gdLst/>
              <a:ahLst/>
              <a:cxnLst/>
              <a:rect l="l" t="t" r="r" b="b"/>
              <a:pathLst>
                <a:path w="26753" h="15648" extrusionOk="0">
                  <a:moveTo>
                    <a:pt x="1421" y="0"/>
                  </a:moveTo>
                  <a:lnTo>
                    <a:pt x="1" y="12780"/>
                  </a:lnTo>
                  <a:lnTo>
                    <a:pt x="25304" y="15648"/>
                  </a:lnTo>
                  <a:lnTo>
                    <a:pt x="26753" y="286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7"/>
            <p:cNvSpPr/>
            <p:nvPr/>
          </p:nvSpPr>
          <p:spPr>
            <a:xfrm>
              <a:off x="-5761504" y="4048348"/>
              <a:ext cx="2953208" cy="1267507"/>
            </a:xfrm>
            <a:custGeom>
              <a:avLst/>
              <a:gdLst/>
              <a:ahLst/>
              <a:cxnLst/>
              <a:rect l="l" t="t" r="r" b="b"/>
              <a:pathLst>
                <a:path w="26270" h="11275" extrusionOk="0">
                  <a:moveTo>
                    <a:pt x="966" y="0"/>
                  </a:moveTo>
                  <a:lnTo>
                    <a:pt x="1" y="8435"/>
                  </a:lnTo>
                  <a:lnTo>
                    <a:pt x="25333" y="11274"/>
                  </a:lnTo>
                  <a:lnTo>
                    <a:pt x="26270" y="2868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7"/>
            <p:cNvSpPr/>
            <p:nvPr/>
          </p:nvSpPr>
          <p:spPr>
            <a:xfrm>
              <a:off x="-5636946" y="2962847"/>
              <a:ext cx="2949948" cy="1267507"/>
            </a:xfrm>
            <a:custGeom>
              <a:avLst/>
              <a:gdLst/>
              <a:ahLst/>
              <a:cxnLst/>
              <a:rect l="l" t="t" r="r" b="b"/>
              <a:pathLst>
                <a:path w="26241" h="11275" extrusionOk="0">
                  <a:moveTo>
                    <a:pt x="937" y="0"/>
                  </a:moveTo>
                  <a:lnTo>
                    <a:pt x="0" y="8407"/>
                  </a:lnTo>
                  <a:lnTo>
                    <a:pt x="25304" y="11275"/>
                  </a:lnTo>
                  <a:lnTo>
                    <a:pt x="26241" y="284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7"/>
            <p:cNvSpPr/>
            <p:nvPr/>
          </p:nvSpPr>
          <p:spPr>
            <a:xfrm>
              <a:off x="-5515648" y="1874200"/>
              <a:ext cx="2953208" cy="1267507"/>
            </a:xfrm>
            <a:custGeom>
              <a:avLst/>
              <a:gdLst/>
              <a:ahLst/>
              <a:cxnLst/>
              <a:rect l="l" t="t" r="r" b="b"/>
              <a:pathLst>
                <a:path w="26270" h="11275" extrusionOk="0">
                  <a:moveTo>
                    <a:pt x="966" y="0"/>
                  </a:moveTo>
                  <a:lnTo>
                    <a:pt x="0" y="8407"/>
                  </a:lnTo>
                  <a:lnTo>
                    <a:pt x="25332" y="11275"/>
                  </a:lnTo>
                  <a:lnTo>
                    <a:pt x="26269" y="284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7"/>
            <p:cNvSpPr/>
            <p:nvPr/>
          </p:nvSpPr>
          <p:spPr>
            <a:xfrm>
              <a:off x="-5391202" y="785552"/>
              <a:ext cx="2950060" cy="1267507"/>
            </a:xfrm>
            <a:custGeom>
              <a:avLst/>
              <a:gdLst/>
              <a:ahLst/>
              <a:cxnLst/>
              <a:rect l="l" t="t" r="r" b="b"/>
              <a:pathLst>
                <a:path w="26242" h="11275" extrusionOk="0">
                  <a:moveTo>
                    <a:pt x="938" y="0"/>
                  </a:moveTo>
                  <a:lnTo>
                    <a:pt x="1" y="8407"/>
                  </a:lnTo>
                  <a:lnTo>
                    <a:pt x="25304" y="11275"/>
                  </a:lnTo>
                  <a:lnTo>
                    <a:pt x="26242" y="286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7"/>
            <p:cNvSpPr/>
            <p:nvPr/>
          </p:nvSpPr>
          <p:spPr>
            <a:xfrm>
              <a:off x="-5269792" y="-303096"/>
              <a:ext cx="2953208" cy="1267507"/>
            </a:xfrm>
            <a:custGeom>
              <a:avLst/>
              <a:gdLst/>
              <a:ahLst/>
              <a:cxnLst/>
              <a:rect l="l" t="t" r="r" b="b"/>
              <a:pathLst>
                <a:path w="26270" h="11275" extrusionOk="0">
                  <a:moveTo>
                    <a:pt x="966" y="0"/>
                  </a:moveTo>
                  <a:lnTo>
                    <a:pt x="0" y="8435"/>
                  </a:lnTo>
                  <a:lnTo>
                    <a:pt x="25304" y="11275"/>
                  </a:lnTo>
                  <a:lnTo>
                    <a:pt x="26269" y="2869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7"/>
            <p:cNvSpPr/>
            <p:nvPr/>
          </p:nvSpPr>
          <p:spPr>
            <a:xfrm>
              <a:off x="-4509964" y="-2339983"/>
              <a:ext cx="1915594" cy="1072800"/>
            </a:xfrm>
            <a:custGeom>
              <a:avLst/>
              <a:gdLst/>
              <a:ahLst/>
              <a:cxnLst/>
              <a:rect l="l" t="t" r="r" b="b"/>
              <a:pathLst>
                <a:path w="17040" h="9543" extrusionOk="0">
                  <a:moveTo>
                    <a:pt x="852" y="1"/>
                  </a:moveTo>
                  <a:lnTo>
                    <a:pt x="0" y="7697"/>
                  </a:lnTo>
                  <a:lnTo>
                    <a:pt x="16187" y="9543"/>
                  </a:lnTo>
                  <a:lnTo>
                    <a:pt x="17039" y="1818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5" name="Google Shape;955;p57"/>
            <p:cNvGrpSpPr/>
            <p:nvPr/>
          </p:nvGrpSpPr>
          <p:grpSpPr>
            <a:xfrm>
              <a:off x="-5688096" y="-2107954"/>
              <a:ext cx="3221428" cy="8978539"/>
              <a:chOff x="-5688096" y="-2107954"/>
              <a:chExt cx="3221428" cy="8978539"/>
            </a:xfrm>
          </p:grpSpPr>
          <p:sp>
            <p:nvSpPr>
              <p:cNvPr id="956" name="Google Shape;956;p57"/>
              <p:cNvSpPr/>
              <p:nvPr/>
            </p:nvSpPr>
            <p:spPr>
              <a:xfrm>
                <a:off x="-5688096" y="5403874"/>
                <a:ext cx="542864" cy="124648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1088" extrusionOk="0">
                    <a:moveTo>
                      <a:pt x="2861" y="0"/>
                    </a:moveTo>
                    <a:cubicBezTo>
                      <a:pt x="1925" y="0"/>
                      <a:pt x="1129" y="706"/>
                      <a:pt x="1023" y="1659"/>
                    </a:cubicBezTo>
                    <a:lnTo>
                      <a:pt x="1" y="10661"/>
                    </a:lnTo>
                    <a:lnTo>
                      <a:pt x="3721" y="11087"/>
                    </a:lnTo>
                    <a:lnTo>
                      <a:pt x="4715" y="2085"/>
                    </a:lnTo>
                    <a:cubicBezTo>
                      <a:pt x="4829" y="1034"/>
                      <a:pt x="4090" y="125"/>
                      <a:pt x="3068" y="12"/>
                    </a:cubicBezTo>
                    <a:cubicBezTo>
                      <a:pt x="2998" y="4"/>
                      <a:pt x="2929" y="0"/>
                      <a:pt x="28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57"/>
              <p:cNvSpPr/>
              <p:nvPr/>
            </p:nvSpPr>
            <p:spPr>
              <a:xfrm>
                <a:off x="-5043158" y="5477170"/>
                <a:ext cx="542864" cy="1246598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1089" extrusionOk="0">
                    <a:moveTo>
                      <a:pt x="2853" y="1"/>
                    </a:moveTo>
                    <a:cubicBezTo>
                      <a:pt x="1917" y="1"/>
                      <a:pt x="1100" y="683"/>
                      <a:pt x="994" y="1660"/>
                    </a:cubicBezTo>
                    <a:lnTo>
                      <a:pt x="0" y="10662"/>
                    </a:lnTo>
                    <a:lnTo>
                      <a:pt x="3692" y="11088"/>
                    </a:lnTo>
                    <a:lnTo>
                      <a:pt x="4715" y="2057"/>
                    </a:lnTo>
                    <a:cubicBezTo>
                      <a:pt x="4828" y="1035"/>
                      <a:pt x="4090" y="126"/>
                      <a:pt x="3068" y="13"/>
                    </a:cubicBezTo>
                    <a:cubicBezTo>
                      <a:pt x="2996" y="5"/>
                      <a:pt x="2924" y="1"/>
                      <a:pt x="28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57"/>
              <p:cNvSpPr/>
              <p:nvPr/>
            </p:nvSpPr>
            <p:spPr>
              <a:xfrm>
                <a:off x="-4401481" y="5547993"/>
                <a:ext cx="546012" cy="1249183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1112" extrusionOk="0">
                    <a:moveTo>
                      <a:pt x="2902" y="1"/>
                    </a:moveTo>
                    <a:cubicBezTo>
                      <a:pt x="1949" y="1"/>
                      <a:pt x="1130" y="688"/>
                      <a:pt x="1023" y="1655"/>
                    </a:cubicBezTo>
                    <a:lnTo>
                      <a:pt x="1" y="10685"/>
                    </a:lnTo>
                    <a:lnTo>
                      <a:pt x="3721" y="11111"/>
                    </a:lnTo>
                    <a:lnTo>
                      <a:pt x="4743" y="2081"/>
                    </a:lnTo>
                    <a:cubicBezTo>
                      <a:pt x="4857" y="1058"/>
                      <a:pt x="4090" y="121"/>
                      <a:pt x="3068" y="8"/>
                    </a:cubicBezTo>
                    <a:cubicBezTo>
                      <a:pt x="3012" y="3"/>
                      <a:pt x="2957" y="1"/>
                      <a:pt x="2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57"/>
              <p:cNvSpPr/>
              <p:nvPr/>
            </p:nvSpPr>
            <p:spPr>
              <a:xfrm>
                <a:off x="-3759804" y="5620952"/>
                <a:ext cx="546124" cy="1249633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11116" extrusionOk="0">
                    <a:moveTo>
                      <a:pt x="2883" y="0"/>
                    </a:moveTo>
                    <a:cubicBezTo>
                      <a:pt x="1925" y="0"/>
                      <a:pt x="1129" y="706"/>
                      <a:pt x="1023" y="1659"/>
                    </a:cubicBezTo>
                    <a:lnTo>
                      <a:pt x="1" y="10690"/>
                    </a:lnTo>
                    <a:lnTo>
                      <a:pt x="3721" y="11116"/>
                    </a:lnTo>
                    <a:lnTo>
                      <a:pt x="4743" y="2085"/>
                    </a:lnTo>
                    <a:cubicBezTo>
                      <a:pt x="4857" y="1062"/>
                      <a:pt x="4119" y="125"/>
                      <a:pt x="3096" y="12"/>
                    </a:cubicBezTo>
                    <a:cubicBezTo>
                      <a:pt x="3025" y="4"/>
                      <a:pt x="2954" y="0"/>
                      <a:pt x="28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57"/>
              <p:cNvSpPr/>
              <p:nvPr/>
            </p:nvSpPr>
            <p:spPr>
              <a:xfrm>
                <a:off x="-5617835" y="4162788"/>
                <a:ext cx="383231" cy="88169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3" extrusionOk="0">
                    <a:moveTo>
                      <a:pt x="2075" y="0"/>
                    </a:moveTo>
                    <a:cubicBezTo>
                      <a:pt x="1384" y="0"/>
                      <a:pt x="791" y="495"/>
                      <a:pt x="711" y="1169"/>
                    </a:cubicBezTo>
                    <a:lnTo>
                      <a:pt x="1" y="7559"/>
                    </a:lnTo>
                    <a:lnTo>
                      <a:pt x="2642" y="7843"/>
                    </a:lnTo>
                    <a:lnTo>
                      <a:pt x="3352" y="1481"/>
                    </a:lnTo>
                    <a:cubicBezTo>
                      <a:pt x="3408" y="743"/>
                      <a:pt x="2897" y="90"/>
                      <a:pt x="2187" y="4"/>
                    </a:cubicBezTo>
                    <a:cubicBezTo>
                      <a:pt x="2150" y="2"/>
                      <a:pt x="2112" y="0"/>
                      <a:pt x="20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57"/>
              <p:cNvSpPr/>
              <p:nvPr/>
            </p:nvSpPr>
            <p:spPr>
              <a:xfrm>
                <a:off x="-5237865" y="4206856"/>
                <a:ext cx="383119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49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57"/>
              <p:cNvSpPr/>
              <p:nvPr/>
            </p:nvSpPr>
            <p:spPr>
              <a:xfrm>
                <a:off x="-4858007" y="424845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0"/>
                    </a:moveTo>
                    <a:cubicBezTo>
                      <a:pt x="1360" y="0"/>
                      <a:pt x="790" y="513"/>
                      <a:pt x="711" y="1174"/>
                    </a:cubicBezTo>
                    <a:lnTo>
                      <a:pt x="1" y="7563"/>
                    </a:lnTo>
                    <a:lnTo>
                      <a:pt x="2613" y="7847"/>
                    </a:lnTo>
                    <a:lnTo>
                      <a:pt x="3323" y="1458"/>
                    </a:lnTo>
                    <a:cubicBezTo>
                      <a:pt x="3408" y="748"/>
                      <a:pt x="2869" y="94"/>
                      <a:pt x="2159" y="9"/>
                    </a:cubicBezTo>
                    <a:cubicBezTo>
                      <a:pt x="2109" y="3"/>
                      <a:pt x="2060" y="0"/>
                      <a:pt x="20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57"/>
              <p:cNvSpPr/>
              <p:nvPr/>
            </p:nvSpPr>
            <p:spPr>
              <a:xfrm>
                <a:off x="-4478037" y="4293080"/>
                <a:ext cx="379971" cy="87910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820" extrusionOk="0">
                    <a:moveTo>
                      <a:pt x="1998" y="1"/>
                    </a:moveTo>
                    <a:cubicBezTo>
                      <a:pt x="1328" y="1"/>
                      <a:pt x="763" y="490"/>
                      <a:pt x="710" y="1174"/>
                    </a:cubicBezTo>
                    <a:lnTo>
                      <a:pt x="0" y="7535"/>
                    </a:lnTo>
                    <a:lnTo>
                      <a:pt x="2613" y="7819"/>
                    </a:lnTo>
                    <a:lnTo>
                      <a:pt x="3323" y="1430"/>
                    </a:lnTo>
                    <a:cubicBezTo>
                      <a:pt x="3380" y="720"/>
                      <a:pt x="2868" y="67"/>
                      <a:pt x="2158" y="10"/>
                    </a:cubicBezTo>
                    <a:cubicBezTo>
                      <a:pt x="2104" y="4"/>
                      <a:pt x="2051" y="1"/>
                      <a:pt x="19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57"/>
              <p:cNvSpPr/>
              <p:nvPr/>
            </p:nvSpPr>
            <p:spPr>
              <a:xfrm>
                <a:off x="-4101327" y="4334674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33" y="0"/>
                    </a:moveTo>
                    <a:cubicBezTo>
                      <a:pt x="1360" y="0"/>
                      <a:pt x="789" y="513"/>
                      <a:pt x="710" y="1173"/>
                    </a:cubicBezTo>
                    <a:lnTo>
                      <a:pt x="0" y="7563"/>
                    </a:lnTo>
                    <a:lnTo>
                      <a:pt x="2641" y="7847"/>
                    </a:lnTo>
                    <a:lnTo>
                      <a:pt x="3351" y="1486"/>
                    </a:lnTo>
                    <a:cubicBezTo>
                      <a:pt x="3436" y="747"/>
                      <a:pt x="2897" y="94"/>
                      <a:pt x="2187" y="9"/>
                    </a:cubicBezTo>
                    <a:cubicBezTo>
                      <a:pt x="2135" y="3"/>
                      <a:pt x="2084" y="0"/>
                      <a:pt x="2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57"/>
              <p:cNvSpPr/>
              <p:nvPr/>
            </p:nvSpPr>
            <p:spPr>
              <a:xfrm>
                <a:off x="-3721470" y="4376044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6" y="1"/>
                      <a:pt x="790" y="490"/>
                      <a:pt x="711" y="1175"/>
                    </a:cubicBezTo>
                    <a:lnTo>
                      <a:pt x="1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9"/>
                      <a:pt x="2897" y="95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57"/>
              <p:cNvSpPr/>
              <p:nvPr/>
            </p:nvSpPr>
            <p:spPr>
              <a:xfrm>
                <a:off x="-3341499" y="4420786"/>
                <a:ext cx="38311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48" extrusionOk="0">
                    <a:moveTo>
                      <a:pt x="2004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6" y="4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57"/>
              <p:cNvSpPr/>
              <p:nvPr/>
            </p:nvSpPr>
            <p:spPr>
              <a:xfrm>
                <a:off x="-5493277" y="307672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20"/>
                      <a:pt x="2897" y="67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57"/>
              <p:cNvSpPr/>
              <p:nvPr/>
            </p:nvSpPr>
            <p:spPr>
              <a:xfrm>
                <a:off x="-5113419" y="3118208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1999" y="1"/>
                    </a:moveTo>
                    <a:cubicBezTo>
                      <a:pt x="1328" y="1"/>
                      <a:pt x="763" y="490"/>
                      <a:pt x="711" y="1174"/>
                    </a:cubicBezTo>
                    <a:lnTo>
                      <a:pt x="1" y="7536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9" y="748"/>
                      <a:pt x="2869" y="95"/>
                      <a:pt x="2159" y="10"/>
                    </a:cubicBezTo>
                    <a:cubicBezTo>
                      <a:pt x="2105" y="4"/>
                      <a:pt x="2052" y="1"/>
                      <a:pt x="19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57"/>
              <p:cNvSpPr/>
              <p:nvPr/>
            </p:nvSpPr>
            <p:spPr>
              <a:xfrm>
                <a:off x="-4736709" y="3160252"/>
                <a:ext cx="386379" cy="884951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72" extrusionOk="0">
                    <a:moveTo>
                      <a:pt x="2076" y="1"/>
                    </a:moveTo>
                    <a:cubicBezTo>
                      <a:pt x="1384" y="1"/>
                      <a:pt x="792" y="496"/>
                      <a:pt x="711" y="1170"/>
                    </a:cubicBezTo>
                    <a:lnTo>
                      <a:pt x="1" y="7559"/>
                    </a:lnTo>
                    <a:lnTo>
                      <a:pt x="2642" y="7872"/>
                    </a:lnTo>
                    <a:lnTo>
                      <a:pt x="3352" y="1482"/>
                    </a:lnTo>
                    <a:cubicBezTo>
                      <a:pt x="3437" y="772"/>
                      <a:pt x="2897" y="90"/>
                      <a:pt x="2187" y="5"/>
                    </a:cubicBezTo>
                    <a:cubicBezTo>
                      <a:pt x="2150" y="2"/>
                      <a:pt x="21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57"/>
              <p:cNvSpPr/>
              <p:nvPr/>
            </p:nvSpPr>
            <p:spPr>
              <a:xfrm>
                <a:off x="-4356739" y="3204432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08" y="748"/>
                      <a:pt x="2897" y="95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57"/>
              <p:cNvSpPr/>
              <p:nvPr/>
            </p:nvSpPr>
            <p:spPr>
              <a:xfrm>
                <a:off x="-3976881" y="324602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0"/>
                    </a:moveTo>
                    <a:cubicBezTo>
                      <a:pt x="1360" y="0"/>
                      <a:pt x="790" y="513"/>
                      <a:pt x="711" y="1173"/>
                    </a:cubicBezTo>
                    <a:lnTo>
                      <a:pt x="1" y="7563"/>
                    </a:lnTo>
                    <a:lnTo>
                      <a:pt x="2613" y="7847"/>
                    </a:lnTo>
                    <a:lnTo>
                      <a:pt x="3323" y="1486"/>
                    </a:lnTo>
                    <a:cubicBezTo>
                      <a:pt x="3409" y="747"/>
                      <a:pt x="2869" y="94"/>
                      <a:pt x="2159" y="9"/>
                    </a:cubicBezTo>
                    <a:cubicBezTo>
                      <a:pt x="2109" y="3"/>
                      <a:pt x="2060" y="0"/>
                      <a:pt x="20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57"/>
              <p:cNvSpPr/>
              <p:nvPr/>
            </p:nvSpPr>
            <p:spPr>
              <a:xfrm>
                <a:off x="-3600171" y="3290656"/>
                <a:ext cx="38649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7848" extrusionOk="0">
                    <a:moveTo>
                      <a:pt x="2027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64"/>
                    </a:lnTo>
                    <a:lnTo>
                      <a:pt x="2642" y="7848"/>
                    </a:lnTo>
                    <a:lnTo>
                      <a:pt x="3352" y="1486"/>
                    </a:lnTo>
                    <a:cubicBezTo>
                      <a:pt x="3437" y="748"/>
                      <a:pt x="2897" y="95"/>
                      <a:pt x="2187" y="10"/>
                    </a:cubicBezTo>
                    <a:cubicBezTo>
                      <a:pt x="2134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57"/>
              <p:cNvSpPr/>
              <p:nvPr/>
            </p:nvSpPr>
            <p:spPr>
              <a:xfrm>
                <a:off x="-3220201" y="3332138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7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35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87" y="10"/>
                    </a:cubicBezTo>
                    <a:cubicBezTo>
                      <a:pt x="2133" y="3"/>
                      <a:pt x="2079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57"/>
              <p:cNvSpPr/>
              <p:nvPr/>
            </p:nvSpPr>
            <p:spPr>
              <a:xfrm>
                <a:off x="-5371979" y="1988078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27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37" y="748"/>
                      <a:pt x="2897" y="95"/>
                      <a:pt x="2187" y="10"/>
                    </a:cubicBezTo>
                    <a:cubicBezTo>
                      <a:pt x="2133" y="4"/>
                      <a:pt x="2080" y="1"/>
                      <a:pt x="20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57"/>
              <p:cNvSpPr/>
              <p:nvPr/>
            </p:nvSpPr>
            <p:spPr>
              <a:xfrm>
                <a:off x="-4992121" y="203282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5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35"/>
                    </a:lnTo>
                    <a:lnTo>
                      <a:pt x="2614" y="7847"/>
                    </a:lnTo>
                    <a:lnTo>
                      <a:pt x="3323" y="1458"/>
                    </a:lnTo>
                    <a:cubicBezTo>
                      <a:pt x="3409" y="719"/>
                      <a:pt x="2869" y="95"/>
                      <a:pt x="2159" y="9"/>
                    </a:cubicBezTo>
                    <a:cubicBezTo>
                      <a:pt x="2107" y="3"/>
                      <a:pt x="2056" y="0"/>
                      <a:pt x="20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57"/>
              <p:cNvSpPr/>
              <p:nvPr/>
            </p:nvSpPr>
            <p:spPr>
              <a:xfrm>
                <a:off x="-4612151" y="2071154"/>
                <a:ext cx="37997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848" extrusionOk="0">
                    <a:moveTo>
                      <a:pt x="2005" y="0"/>
                    </a:moveTo>
                    <a:cubicBezTo>
                      <a:pt x="1335" y="0"/>
                      <a:pt x="789" y="513"/>
                      <a:pt x="710" y="1174"/>
                    </a:cubicBezTo>
                    <a:lnTo>
                      <a:pt x="0" y="7563"/>
                    </a:lnTo>
                    <a:lnTo>
                      <a:pt x="2613" y="7847"/>
                    </a:lnTo>
                    <a:lnTo>
                      <a:pt x="3323" y="1458"/>
                    </a:lnTo>
                    <a:cubicBezTo>
                      <a:pt x="3380" y="748"/>
                      <a:pt x="2869" y="94"/>
                      <a:pt x="2159" y="9"/>
                    </a:cubicBezTo>
                    <a:cubicBezTo>
                      <a:pt x="2107" y="3"/>
                      <a:pt x="2056" y="0"/>
                      <a:pt x="20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57"/>
              <p:cNvSpPr/>
              <p:nvPr/>
            </p:nvSpPr>
            <p:spPr>
              <a:xfrm>
                <a:off x="-4235441" y="2115784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27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41" y="7848"/>
                    </a:lnTo>
                    <a:lnTo>
                      <a:pt x="3351" y="1487"/>
                    </a:lnTo>
                    <a:cubicBezTo>
                      <a:pt x="3437" y="748"/>
                      <a:pt x="2925" y="95"/>
                      <a:pt x="2187" y="10"/>
                    </a:cubicBezTo>
                    <a:cubicBezTo>
                      <a:pt x="2133" y="4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57"/>
              <p:cNvSpPr/>
              <p:nvPr/>
            </p:nvSpPr>
            <p:spPr>
              <a:xfrm>
                <a:off x="-3855583" y="216052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7" y="0"/>
                    </a:moveTo>
                    <a:cubicBezTo>
                      <a:pt x="1357" y="0"/>
                      <a:pt x="790" y="487"/>
                      <a:pt x="711" y="1145"/>
                    </a:cubicBezTo>
                    <a:lnTo>
                      <a:pt x="1" y="7535"/>
                    </a:lnTo>
                    <a:lnTo>
                      <a:pt x="2642" y="7847"/>
                    </a:lnTo>
                    <a:lnTo>
                      <a:pt x="3352" y="1458"/>
                    </a:lnTo>
                    <a:cubicBezTo>
                      <a:pt x="3409" y="719"/>
                      <a:pt x="2898" y="66"/>
                      <a:pt x="2188" y="9"/>
                    </a:cubicBezTo>
                    <a:cubicBezTo>
                      <a:pt x="2133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57"/>
              <p:cNvSpPr/>
              <p:nvPr/>
            </p:nvSpPr>
            <p:spPr>
              <a:xfrm>
                <a:off x="-3475613" y="2202008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0"/>
                    </a:moveTo>
                    <a:cubicBezTo>
                      <a:pt x="1356" y="0"/>
                      <a:pt x="789" y="489"/>
                      <a:pt x="710" y="1174"/>
                    </a:cubicBezTo>
                    <a:lnTo>
                      <a:pt x="0" y="7535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59" y="10"/>
                    </a:cubicBezTo>
                    <a:cubicBezTo>
                      <a:pt x="2107" y="3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57"/>
              <p:cNvSpPr/>
              <p:nvPr/>
            </p:nvSpPr>
            <p:spPr>
              <a:xfrm>
                <a:off x="-3095755" y="224349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1"/>
                    </a:moveTo>
                    <a:cubicBezTo>
                      <a:pt x="1357" y="1"/>
                      <a:pt x="764" y="514"/>
                      <a:pt x="711" y="1174"/>
                    </a:cubicBezTo>
                    <a:lnTo>
                      <a:pt x="1" y="7564"/>
                    </a:lnTo>
                    <a:lnTo>
                      <a:pt x="2613" y="7848"/>
                    </a:lnTo>
                    <a:lnTo>
                      <a:pt x="3323" y="1486"/>
                    </a:lnTo>
                    <a:cubicBezTo>
                      <a:pt x="3409" y="748"/>
                      <a:pt x="2897" y="95"/>
                      <a:pt x="2159" y="10"/>
                    </a:cubicBezTo>
                    <a:cubicBezTo>
                      <a:pt x="2109" y="4"/>
                      <a:pt x="2060" y="1"/>
                      <a:pt x="20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57"/>
              <p:cNvSpPr/>
              <p:nvPr/>
            </p:nvSpPr>
            <p:spPr>
              <a:xfrm>
                <a:off x="-5247533" y="899430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1"/>
                    </a:moveTo>
                    <a:cubicBezTo>
                      <a:pt x="1357" y="1"/>
                      <a:pt x="764" y="514"/>
                      <a:pt x="711" y="1174"/>
                    </a:cubicBezTo>
                    <a:lnTo>
                      <a:pt x="1" y="7535"/>
                    </a:lnTo>
                    <a:lnTo>
                      <a:pt x="2614" y="7848"/>
                    </a:lnTo>
                    <a:lnTo>
                      <a:pt x="3324" y="1487"/>
                    </a:lnTo>
                    <a:cubicBezTo>
                      <a:pt x="3409" y="748"/>
                      <a:pt x="2898" y="95"/>
                      <a:pt x="2159" y="10"/>
                    </a:cubicBezTo>
                    <a:cubicBezTo>
                      <a:pt x="2110" y="4"/>
                      <a:pt x="2060" y="1"/>
                      <a:pt x="20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57"/>
              <p:cNvSpPr/>
              <p:nvPr/>
            </p:nvSpPr>
            <p:spPr>
              <a:xfrm>
                <a:off x="-4870823" y="944172"/>
                <a:ext cx="38649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7848" extrusionOk="0">
                    <a:moveTo>
                      <a:pt x="2027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35"/>
                    </a:lnTo>
                    <a:lnTo>
                      <a:pt x="2642" y="7847"/>
                    </a:lnTo>
                    <a:lnTo>
                      <a:pt x="3352" y="1458"/>
                    </a:lnTo>
                    <a:cubicBezTo>
                      <a:pt x="3437" y="748"/>
                      <a:pt x="2898" y="66"/>
                      <a:pt x="2188" y="9"/>
                    </a:cubicBezTo>
                    <a:cubicBezTo>
                      <a:pt x="2134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57"/>
              <p:cNvSpPr/>
              <p:nvPr/>
            </p:nvSpPr>
            <p:spPr>
              <a:xfrm>
                <a:off x="-4490853" y="985654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7" y="0"/>
                    </a:moveTo>
                    <a:cubicBezTo>
                      <a:pt x="1356" y="0"/>
                      <a:pt x="789" y="490"/>
                      <a:pt x="710" y="1174"/>
                    </a:cubicBezTo>
                    <a:lnTo>
                      <a:pt x="0" y="7535"/>
                    </a:lnTo>
                    <a:lnTo>
                      <a:pt x="2642" y="7848"/>
                    </a:lnTo>
                    <a:lnTo>
                      <a:pt x="3352" y="1458"/>
                    </a:lnTo>
                    <a:cubicBezTo>
                      <a:pt x="3408" y="720"/>
                      <a:pt x="2897" y="95"/>
                      <a:pt x="2187" y="10"/>
                    </a:cubicBezTo>
                    <a:cubicBezTo>
                      <a:pt x="2133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57"/>
              <p:cNvSpPr/>
              <p:nvPr/>
            </p:nvSpPr>
            <p:spPr>
              <a:xfrm>
                <a:off x="-4110995" y="102713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11" y="1"/>
                    </a:moveTo>
                    <a:cubicBezTo>
                      <a:pt x="1361" y="1"/>
                      <a:pt x="790" y="514"/>
                      <a:pt x="711" y="1174"/>
                    </a:cubicBezTo>
                    <a:lnTo>
                      <a:pt x="1" y="7564"/>
                    </a:lnTo>
                    <a:lnTo>
                      <a:pt x="2614" y="7848"/>
                    </a:lnTo>
                    <a:lnTo>
                      <a:pt x="3324" y="1458"/>
                    </a:lnTo>
                    <a:cubicBezTo>
                      <a:pt x="3409" y="748"/>
                      <a:pt x="2869" y="95"/>
                      <a:pt x="2159" y="10"/>
                    </a:cubicBezTo>
                    <a:cubicBezTo>
                      <a:pt x="2110" y="4"/>
                      <a:pt x="2060" y="1"/>
                      <a:pt x="20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57"/>
              <p:cNvSpPr/>
              <p:nvPr/>
            </p:nvSpPr>
            <p:spPr>
              <a:xfrm>
                <a:off x="-3731025" y="1071878"/>
                <a:ext cx="383231" cy="87910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20" extrusionOk="0">
                    <a:moveTo>
                      <a:pt x="2004" y="0"/>
                    </a:moveTo>
                    <a:cubicBezTo>
                      <a:pt x="1352" y="0"/>
                      <a:pt x="763" y="489"/>
                      <a:pt x="710" y="1174"/>
                    </a:cubicBezTo>
                    <a:lnTo>
                      <a:pt x="0" y="7535"/>
                    </a:lnTo>
                    <a:lnTo>
                      <a:pt x="2613" y="7819"/>
                    </a:lnTo>
                    <a:lnTo>
                      <a:pt x="3323" y="1458"/>
                    </a:lnTo>
                    <a:cubicBezTo>
                      <a:pt x="3408" y="748"/>
                      <a:pt x="2869" y="95"/>
                      <a:pt x="2159" y="9"/>
                    </a:cubicBezTo>
                    <a:cubicBezTo>
                      <a:pt x="2107" y="3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57"/>
              <p:cNvSpPr/>
              <p:nvPr/>
            </p:nvSpPr>
            <p:spPr>
              <a:xfrm>
                <a:off x="-3354315" y="1113360"/>
                <a:ext cx="383231" cy="88540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76" extrusionOk="0">
                    <a:moveTo>
                      <a:pt x="2034" y="1"/>
                    </a:moveTo>
                    <a:cubicBezTo>
                      <a:pt x="1360" y="1"/>
                      <a:pt x="790" y="514"/>
                      <a:pt x="710" y="1174"/>
                    </a:cubicBezTo>
                    <a:lnTo>
                      <a:pt x="0" y="7564"/>
                    </a:lnTo>
                    <a:lnTo>
                      <a:pt x="2642" y="7876"/>
                    </a:lnTo>
                    <a:lnTo>
                      <a:pt x="3352" y="1486"/>
                    </a:lnTo>
                    <a:cubicBezTo>
                      <a:pt x="3408" y="748"/>
                      <a:pt x="2897" y="95"/>
                      <a:pt x="2187" y="10"/>
                    </a:cubicBezTo>
                    <a:cubicBezTo>
                      <a:pt x="2136" y="4"/>
                      <a:pt x="2084" y="1"/>
                      <a:pt x="20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57"/>
              <p:cNvSpPr/>
              <p:nvPr/>
            </p:nvSpPr>
            <p:spPr>
              <a:xfrm>
                <a:off x="-2974457" y="1157990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7" y="1"/>
                      <a:pt x="790" y="488"/>
                      <a:pt x="711" y="1146"/>
                    </a:cubicBezTo>
                    <a:lnTo>
                      <a:pt x="1" y="7536"/>
                    </a:lnTo>
                    <a:lnTo>
                      <a:pt x="2614" y="7848"/>
                    </a:lnTo>
                    <a:lnTo>
                      <a:pt x="3324" y="1458"/>
                    </a:lnTo>
                    <a:cubicBezTo>
                      <a:pt x="3409" y="720"/>
                      <a:pt x="2898" y="67"/>
                      <a:pt x="2159" y="10"/>
                    </a:cubicBezTo>
                    <a:cubicBezTo>
                      <a:pt x="2107" y="4"/>
                      <a:pt x="2056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57"/>
              <p:cNvSpPr/>
              <p:nvPr/>
            </p:nvSpPr>
            <p:spPr>
              <a:xfrm>
                <a:off x="-5126122" y="-188656"/>
                <a:ext cx="383119" cy="884951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72" extrusionOk="0">
                    <a:moveTo>
                      <a:pt x="2051" y="0"/>
                    </a:moveTo>
                    <a:cubicBezTo>
                      <a:pt x="1383" y="0"/>
                      <a:pt x="791" y="495"/>
                      <a:pt x="710" y="1169"/>
                    </a:cubicBezTo>
                    <a:lnTo>
                      <a:pt x="0" y="7559"/>
                    </a:lnTo>
                    <a:lnTo>
                      <a:pt x="2641" y="7871"/>
                    </a:lnTo>
                    <a:lnTo>
                      <a:pt x="3351" y="1482"/>
                    </a:lnTo>
                    <a:cubicBezTo>
                      <a:pt x="3408" y="743"/>
                      <a:pt x="2897" y="90"/>
                      <a:pt x="2158" y="5"/>
                    </a:cubicBezTo>
                    <a:cubicBezTo>
                      <a:pt x="2122" y="2"/>
                      <a:pt x="2086" y="0"/>
                      <a:pt x="2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57"/>
              <p:cNvSpPr/>
              <p:nvPr/>
            </p:nvSpPr>
            <p:spPr>
              <a:xfrm>
                <a:off x="-4746265" y="-144476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04" y="0"/>
                    </a:moveTo>
                    <a:cubicBezTo>
                      <a:pt x="1356" y="0"/>
                      <a:pt x="789" y="489"/>
                      <a:pt x="711" y="1174"/>
                    </a:cubicBezTo>
                    <a:lnTo>
                      <a:pt x="1" y="7563"/>
                    </a:lnTo>
                    <a:lnTo>
                      <a:pt x="2613" y="7847"/>
                    </a:lnTo>
                    <a:lnTo>
                      <a:pt x="3323" y="1458"/>
                    </a:lnTo>
                    <a:cubicBezTo>
                      <a:pt x="3408" y="748"/>
                      <a:pt x="2897" y="95"/>
                      <a:pt x="2159" y="9"/>
                    </a:cubicBezTo>
                    <a:cubicBezTo>
                      <a:pt x="2107" y="3"/>
                      <a:pt x="2055" y="0"/>
                      <a:pt x="20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57"/>
              <p:cNvSpPr/>
              <p:nvPr/>
            </p:nvSpPr>
            <p:spPr>
              <a:xfrm>
                <a:off x="-4366295" y="-102994"/>
                <a:ext cx="383119" cy="885513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77" extrusionOk="0">
                    <a:moveTo>
                      <a:pt x="2005" y="1"/>
                    </a:moveTo>
                    <a:cubicBezTo>
                      <a:pt x="1331" y="1"/>
                      <a:pt x="763" y="514"/>
                      <a:pt x="710" y="1174"/>
                    </a:cubicBezTo>
                    <a:lnTo>
                      <a:pt x="0" y="7564"/>
                    </a:lnTo>
                    <a:lnTo>
                      <a:pt x="2613" y="7876"/>
                    </a:lnTo>
                    <a:lnTo>
                      <a:pt x="3323" y="1486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7" y="4"/>
                      <a:pt x="2055" y="1"/>
                      <a:pt x="20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57"/>
              <p:cNvSpPr/>
              <p:nvPr/>
            </p:nvSpPr>
            <p:spPr>
              <a:xfrm>
                <a:off x="-3989585" y="-58364"/>
                <a:ext cx="386379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9" extrusionOk="0">
                    <a:moveTo>
                      <a:pt x="2026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36" y="749"/>
                      <a:pt x="2897" y="67"/>
                      <a:pt x="2187" y="10"/>
                    </a:cubicBezTo>
                    <a:cubicBezTo>
                      <a:pt x="2133" y="4"/>
                      <a:pt x="2079" y="1"/>
                      <a:pt x="20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57"/>
              <p:cNvSpPr/>
              <p:nvPr/>
            </p:nvSpPr>
            <p:spPr>
              <a:xfrm>
                <a:off x="-3606579" y="-16770"/>
                <a:ext cx="380084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7848" extrusionOk="0">
                    <a:moveTo>
                      <a:pt x="1983" y="0"/>
                    </a:moveTo>
                    <a:cubicBezTo>
                      <a:pt x="1332" y="0"/>
                      <a:pt x="764" y="513"/>
                      <a:pt x="711" y="1174"/>
                    </a:cubicBezTo>
                    <a:lnTo>
                      <a:pt x="1" y="7535"/>
                    </a:lnTo>
                    <a:lnTo>
                      <a:pt x="2614" y="7847"/>
                    </a:lnTo>
                    <a:lnTo>
                      <a:pt x="3324" y="1458"/>
                    </a:lnTo>
                    <a:cubicBezTo>
                      <a:pt x="3380" y="719"/>
                      <a:pt x="2869" y="95"/>
                      <a:pt x="2131" y="9"/>
                    </a:cubicBezTo>
                    <a:cubicBezTo>
                      <a:pt x="2081" y="3"/>
                      <a:pt x="2032" y="0"/>
                      <a:pt x="19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57"/>
              <p:cNvSpPr/>
              <p:nvPr/>
            </p:nvSpPr>
            <p:spPr>
              <a:xfrm>
                <a:off x="-3229757" y="24712"/>
                <a:ext cx="38311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7848" extrusionOk="0">
                    <a:moveTo>
                      <a:pt x="2010" y="1"/>
                    </a:moveTo>
                    <a:cubicBezTo>
                      <a:pt x="1360" y="1"/>
                      <a:pt x="789" y="514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86"/>
                    </a:lnTo>
                    <a:cubicBezTo>
                      <a:pt x="3408" y="748"/>
                      <a:pt x="2897" y="95"/>
                      <a:pt x="2158" y="10"/>
                    </a:cubicBezTo>
                    <a:cubicBezTo>
                      <a:pt x="2109" y="4"/>
                      <a:pt x="2059" y="1"/>
                      <a:pt x="2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57"/>
              <p:cNvSpPr/>
              <p:nvPr/>
            </p:nvSpPr>
            <p:spPr>
              <a:xfrm>
                <a:off x="-2849899" y="69342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6" y="1"/>
                      <a:pt x="789" y="490"/>
                      <a:pt x="710" y="1174"/>
                    </a:cubicBezTo>
                    <a:lnTo>
                      <a:pt x="0" y="7564"/>
                    </a:lnTo>
                    <a:lnTo>
                      <a:pt x="2613" y="7848"/>
                    </a:lnTo>
                    <a:lnTo>
                      <a:pt x="3323" y="1458"/>
                    </a:lnTo>
                    <a:cubicBezTo>
                      <a:pt x="3408" y="720"/>
                      <a:pt x="2897" y="67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57"/>
              <p:cNvSpPr/>
              <p:nvPr/>
            </p:nvSpPr>
            <p:spPr>
              <a:xfrm>
                <a:off x="-4624967" y="-1233124"/>
                <a:ext cx="386379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8" extrusionOk="0">
                    <a:moveTo>
                      <a:pt x="2027" y="0"/>
                    </a:moveTo>
                    <a:cubicBezTo>
                      <a:pt x="1357" y="0"/>
                      <a:pt x="790" y="489"/>
                      <a:pt x="711" y="1174"/>
                    </a:cubicBezTo>
                    <a:lnTo>
                      <a:pt x="1" y="7563"/>
                    </a:lnTo>
                    <a:lnTo>
                      <a:pt x="2642" y="7847"/>
                    </a:lnTo>
                    <a:lnTo>
                      <a:pt x="3352" y="1486"/>
                    </a:lnTo>
                    <a:cubicBezTo>
                      <a:pt x="3437" y="748"/>
                      <a:pt x="2897" y="95"/>
                      <a:pt x="2187" y="9"/>
                    </a:cubicBezTo>
                    <a:cubicBezTo>
                      <a:pt x="2133" y="3"/>
                      <a:pt x="2080" y="0"/>
                      <a:pt x="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57"/>
              <p:cNvSpPr/>
              <p:nvPr/>
            </p:nvSpPr>
            <p:spPr>
              <a:xfrm>
                <a:off x="-3865139" y="-1147012"/>
                <a:ext cx="383231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9" extrusionOk="0">
                    <a:moveTo>
                      <a:pt x="2004" y="1"/>
                    </a:moveTo>
                    <a:cubicBezTo>
                      <a:pt x="1357" y="1"/>
                      <a:pt x="790" y="490"/>
                      <a:pt x="711" y="1174"/>
                    </a:cubicBezTo>
                    <a:lnTo>
                      <a:pt x="1" y="7564"/>
                    </a:lnTo>
                    <a:lnTo>
                      <a:pt x="2613" y="7848"/>
                    </a:lnTo>
                    <a:lnTo>
                      <a:pt x="3323" y="1487"/>
                    </a:lnTo>
                    <a:cubicBezTo>
                      <a:pt x="3409" y="749"/>
                      <a:pt x="2897" y="95"/>
                      <a:pt x="2159" y="10"/>
                    </a:cubicBezTo>
                    <a:cubicBezTo>
                      <a:pt x="2107" y="4"/>
                      <a:pt x="2055" y="1"/>
                      <a:pt x="20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57"/>
              <p:cNvSpPr/>
              <p:nvPr/>
            </p:nvSpPr>
            <p:spPr>
              <a:xfrm>
                <a:off x="-3743841" y="-2107954"/>
                <a:ext cx="370528" cy="754659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6713" extrusionOk="0">
                    <a:moveTo>
                      <a:pt x="1891" y="1"/>
                    </a:moveTo>
                    <a:cubicBezTo>
                      <a:pt x="1243" y="1"/>
                      <a:pt x="676" y="490"/>
                      <a:pt x="597" y="1174"/>
                    </a:cubicBezTo>
                    <a:lnTo>
                      <a:pt x="1" y="6400"/>
                    </a:lnTo>
                    <a:lnTo>
                      <a:pt x="2613" y="6712"/>
                    </a:lnTo>
                    <a:lnTo>
                      <a:pt x="3210" y="1458"/>
                    </a:lnTo>
                    <a:cubicBezTo>
                      <a:pt x="3295" y="748"/>
                      <a:pt x="2784" y="95"/>
                      <a:pt x="2046" y="10"/>
                    </a:cubicBezTo>
                    <a:cubicBezTo>
                      <a:pt x="1994" y="4"/>
                      <a:pt x="1942" y="1"/>
                      <a:pt x="18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57"/>
              <p:cNvSpPr/>
              <p:nvPr/>
            </p:nvSpPr>
            <p:spPr>
              <a:xfrm>
                <a:off x="-3108459" y="-1060788"/>
                <a:ext cx="383231" cy="88225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48" extrusionOk="0">
                    <a:moveTo>
                      <a:pt x="2026" y="1"/>
                    </a:moveTo>
                    <a:cubicBezTo>
                      <a:pt x="1356" y="1"/>
                      <a:pt x="789" y="488"/>
                      <a:pt x="710" y="1146"/>
                    </a:cubicBezTo>
                    <a:lnTo>
                      <a:pt x="0" y="7536"/>
                    </a:lnTo>
                    <a:lnTo>
                      <a:pt x="2641" y="7848"/>
                    </a:lnTo>
                    <a:lnTo>
                      <a:pt x="3351" y="1458"/>
                    </a:lnTo>
                    <a:cubicBezTo>
                      <a:pt x="3408" y="720"/>
                      <a:pt x="2897" y="67"/>
                      <a:pt x="2187" y="10"/>
                    </a:cubicBezTo>
                    <a:cubicBezTo>
                      <a:pt x="2133" y="4"/>
                      <a:pt x="2079" y="1"/>
                      <a:pt x="20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9" name="Google Shape;999;p57"/>
            <p:cNvSpPr/>
            <p:nvPr/>
          </p:nvSpPr>
          <p:spPr>
            <a:xfrm>
              <a:off x="-5493277" y="5507298"/>
              <a:ext cx="252265" cy="255525"/>
            </a:xfrm>
            <a:custGeom>
              <a:avLst/>
              <a:gdLst/>
              <a:ahLst/>
              <a:cxnLst/>
              <a:rect l="l" t="t" r="r" b="b"/>
              <a:pathLst>
                <a:path w="2244" h="2273" extrusionOk="0">
                  <a:moveTo>
                    <a:pt x="1250" y="0"/>
                  </a:moveTo>
                  <a:lnTo>
                    <a:pt x="0" y="994"/>
                  </a:lnTo>
                  <a:lnTo>
                    <a:pt x="994" y="2272"/>
                  </a:lnTo>
                  <a:lnTo>
                    <a:pt x="2244" y="1250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7"/>
            <p:cNvSpPr/>
            <p:nvPr/>
          </p:nvSpPr>
          <p:spPr>
            <a:xfrm>
              <a:off x="-4851600" y="5580706"/>
              <a:ext cx="252265" cy="255525"/>
            </a:xfrm>
            <a:custGeom>
              <a:avLst/>
              <a:gdLst/>
              <a:ahLst/>
              <a:cxnLst/>
              <a:rect l="l" t="t" r="r" b="b"/>
              <a:pathLst>
                <a:path w="2244" h="2273" extrusionOk="0">
                  <a:moveTo>
                    <a:pt x="1250" y="1"/>
                  </a:moveTo>
                  <a:lnTo>
                    <a:pt x="0" y="994"/>
                  </a:lnTo>
                  <a:lnTo>
                    <a:pt x="994" y="2272"/>
                  </a:lnTo>
                  <a:lnTo>
                    <a:pt x="2244" y="1250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7"/>
            <p:cNvSpPr/>
            <p:nvPr/>
          </p:nvSpPr>
          <p:spPr>
            <a:xfrm>
              <a:off x="-4206775" y="5654115"/>
              <a:ext cx="252377" cy="252377"/>
            </a:xfrm>
            <a:custGeom>
              <a:avLst/>
              <a:gdLst/>
              <a:ahLst/>
              <a:cxnLst/>
              <a:rect l="l" t="t" r="r" b="b"/>
              <a:pathLst>
                <a:path w="2245" h="2245" extrusionOk="0">
                  <a:moveTo>
                    <a:pt x="1251" y="1"/>
                  </a:moveTo>
                  <a:lnTo>
                    <a:pt x="1" y="995"/>
                  </a:lnTo>
                  <a:lnTo>
                    <a:pt x="995" y="2244"/>
                  </a:lnTo>
                  <a:lnTo>
                    <a:pt x="2244" y="1250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7"/>
            <p:cNvSpPr/>
            <p:nvPr/>
          </p:nvSpPr>
          <p:spPr>
            <a:xfrm>
              <a:off x="-3564985" y="5724375"/>
              <a:ext cx="252265" cy="255525"/>
            </a:xfrm>
            <a:custGeom>
              <a:avLst/>
              <a:gdLst/>
              <a:ahLst/>
              <a:cxnLst/>
              <a:rect l="l" t="t" r="r" b="b"/>
              <a:pathLst>
                <a:path w="2244" h="2273" extrusionOk="0">
                  <a:moveTo>
                    <a:pt x="1250" y="0"/>
                  </a:moveTo>
                  <a:lnTo>
                    <a:pt x="0" y="1023"/>
                  </a:lnTo>
                  <a:lnTo>
                    <a:pt x="994" y="2272"/>
                  </a:lnTo>
                  <a:lnTo>
                    <a:pt x="2244" y="127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3" name="Google Shape;1003;p57"/>
            <p:cNvGrpSpPr/>
            <p:nvPr/>
          </p:nvGrpSpPr>
          <p:grpSpPr>
            <a:xfrm>
              <a:off x="-5815802" y="-2486800"/>
              <a:ext cx="3677961" cy="7949470"/>
              <a:chOff x="-5815802" y="-2486800"/>
              <a:chExt cx="3677961" cy="7949470"/>
            </a:xfrm>
          </p:grpSpPr>
          <p:sp>
            <p:nvSpPr>
              <p:cNvPr id="1004" name="Google Shape;1004;p57"/>
              <p:cNvSpPr/>
              <p:nvPr/>
            </p:nvSpPr>
            <p:spPr>
              <a:xfrm>
                <a:off x="-5815802" y="4990066"/>
                <a:ext cx="2940505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7" h="4204" extrusionOk="0">
                    <a:moveTo>
                      <a:pt x="143" y="1"/>
                    </a:moveTo>
                    <a:lnTo>
                      <a:pt x="1" y="1279"/>
                    </a:lnTo>
                    <a:lnTo>
                      <a:pt x="26014" y="4204"/>
                    </a:lnTo>
                    <a:lnTo>
                      <a:pt x="26156" y="2954"/>
                    </a:lnTo>
                    <a:lnTo>
                      <a:pt x="1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57"/>
              <p:cNvSpPr/>
              <p:nvPr/>
            </p:nvSpPr>
            <p:spPr>
              <a:xfrm>
                <a:off x="-5694391" y="3901418"/>
                <a:ext cx="2940392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204" extrusionOk="0">
                    <a:moveTo>
                      <a:pt x="142" y="1"/>
                    </a:moveTo>
                    <a:lnTo>
                      <a:pt x="0" y="1279"/>
                    </a:lnTo>
                    <a:lnTo>
                      <a:pt x="26013" y="4204"/>
                    </a:lnTo>
                    <a:lnTo>
                      <a:pt x="26155" y="2954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57"/>
              <p:cNvSpPr/>
              <p:nvPr/>
            </p:nvSpPr>
            <p:spPr>
              <a:xfrm>
                <a:off x="-5569945" y="2816031"/>
                <a:ext cx="2940505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7" h="4204" extrusionOk="0">
                    <a:moveTo>
                      <a:pt x="143" y="0"/>
                    </a:moveTo>
                    <a:lnTo>
                      <a:pt x="1" y="1250"/>
                    </a:lnTo>
                    <a:lnTo>
                      <a:pt x="26014" y="4203"/>
                    </a:lnTo>
                    <a:lnTo>
                      <a:pt x="26156" y="292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57"/>
              <p:cNvSpPr/>
              <p:nvPr/>
            </p:nvSpPr>
            <p:spPr>
              <a:xfrm>
                <a:off x="-5448647" y="1727383"/>
                <a:ext cx="2940505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7" h="4204" extrusionOk="0">
                    <a:moveTo>
                      <a:pt x="143" y="0"/>
                    </a:moveTo>
                    <a:lnTo>
                      <a:pt x="1" y="1250"/>
                    </a:lnTo>
                    <a:lnTo>
                      <a:pt x="26014" y="4203"/>
                    </a:lnTo>
                    <a:lnTo>
                      <a:pt x="26156" y="292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57"/>
              <p:cNvSpPr/>
              <p:nvPr/>
            </p:nvSpPr>
            <p:spPr>
              <a:xfrm>
                <a:off x="-5324089" y="638735"/>
                <a:ext cx="2940392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204" extrusionOk="0">
                    <a:moveTo>
                      <a:pt x="142" y="0"/>
                    </a:moveTo>
                    <a:lnTo>
                      <a:pt x="0" y="1278"/>
                    </a:lnTo>
                    <a:lnTo>
                      <a:pt x="26014" y="4203"/>
                    </a:lnTo>
                    <a:lnTo>
                      <a:pt x="26156" y="2954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57"/>
              <p:cNvSpPr/>
              <p:nvPr/>
            </p:nvSpPr>
            <p:spPr>
              <a:xfrm>
                <a:off x="-5202791" y="-446765"/>
                <a:ext cx="2940392" cy="469455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176" extrusionOk="0">
                    <a:moveTo>
                      <a:pt x="142" y="0"/>
                    </a:moveTo>
                    <a:lnTo>
                      <a:pt x="0" y="1250"/>
                    </a:lnTo>
                    <a:lnTo>
                      <a:pt x="26014" y="4175"/>
                    </a:lnTo>
                    <a:lnTo>
                      <a:pt x="26156" y="2926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57"/>
              <p:cNvSpPr/>
              <p:nvPr/>
            </p:nvSpPr>
            <p:spPr>
              <a:xfrm>
                <a:off x="-5078233" y="-1535413"/>
                <a:ext cx="2940392" cy="472603"/>
              </a:xfrm>
              <a:custGeom>
                <a:avLst/>
                <a:gdLst/>
                <a:ahLst/>
                <a:cxnLst/>
                <a:rect l="l" t="t" r="r" b="b"/>
                <a:pathLst>
                  <a:path w="26156" h="4204" extrusionOk="0">
                    <a:moveTo>
                      <a:pt x="142" y="0"/>
                    </a:moveTo>
                    <a:lnTo>
                      <a:pt x="0" y="1250"/>
                    </a:lnTo>
                    <a:lnTo>
                      <a:pt x="26013" y="4204"/>
                    </a:lnTo>
                    <a:lnTo>
                      <a:pt x="26155" y="2926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57"/>
              <p:cNvSpPr/>
              <p:nvPr/>
            </p:nvSpPr>
            <p:spPr>
              <a:xfrm>
                <a:off x="-4452519" y="-2486800"/>
                <a:ext cx="1915594" cy="357712"/>
              </a:xfrm>
              <a:custGeom>
                <a:avLst/>
                <a:gdLst/>
                <a:ahLst/>
                <a:cxnLst/>
                <a:rect l="l" t="t" r="r" b="b"/>
                <a:pathLst>
                  <a:path w="17040" h="3182" extrusionOk="0">
                    <a:moveTo>
                      <a:pt x="142" y="1"/>
                    </a:moveTo>
                    <a:lnTo>
                      <a:pt x="0" y="1279"/>
                    </a:lnTo>
                    <a:lnTo>
                      <a:pt x="16898" y="3181"/>
                    </a:lnTo>
                    <a:lnTo>
                      <a:pt x="17040" y="1903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2" name="Google Shape;1012;p57"/>
            <p:cNvSpPr/>
            <p:nvPr/>
          </p:nvSpPr>
          <p:spPr>
            <a:xfrm>
              <a:off x="-3488429" y="-1105418"/>
              <a:ext cx="383231" cy="885400"/>
            </a:xfrm>
            <a:custGeom>
              <a:avLst/>
              <a:gdLst/>
              <a:ahLst/>
              <a:cxnLst/>
              <a:rect l="l" t="t" r="r" b="b"/>
              <a:pathLst>
                <a:path w="3409" h="7876" extrusionOk="0">
                  <a:moveTo>
                    <a:pt x="2027" y="0"/>
                  </a:moveTo>
                  <a:cubicBezTo>
                    <a:pt x="1357" y="0"/>
                    <a:pt x="790" y="489"/>
                    <a:pt x="711" y="1174"/>
                  </a:cubicBezTo>
                  <a:lnTo>
                    <a:pt x="1" y="7563"/>
                  </a:lnTo>
                  <a:lnTo>
                    <a:pt x="2613" y="7876"/>
                  </a:lnTo>
                  <a:lnTo>
                    <a:pt x="3323" y="1486"/>
                  </a:lnTo>
                  <a:cubicBezTo>
                    <a:pt x="3409" y="748"/>
                    <a:pt x="2897" y="95"/>
                    <a:pt x="2187" y="9"/>
                  </a:cubicBezTo>
                  <a:cubicBezTo>
                    <a:pt x="2133" y="3"/>
                    <a:pt x="2080" y="0"/>
                    <a:pt x="2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3" name="Google Shape;1013;p57"/>
            <p:cNvGrpSpPr/>
            <p:nvPr/>
          </p:nvGrpSpPr>
          <p:grpSpPr>
            <a:xfrm>
              <a:off x="-5636946" y="-2168884"/>
              <a:ext cx="3291576" cy="8812834"/>
              <a:chOff x="-5636946" y="-2168884"/>
              <a:chExt cx="3291576" cy="8812834"/>
            </a:xfrm>
          </p:grpSpPr>
          <p:sp>
            <p:nvSpPr>
              <p:cNvPr id="1014" name="Google Shape;1014;p57"/>
              <p:cNvSpPr/>
              <p:nvPr/>
            </p:nvSpPr>
            <p:spPr>
              <a:xfrm>
                <a:off x="-5636946" y="5963824"/>
                <a:ext cx="383231" cy="680126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6050" extrusionOk="0">
                    <a:moveTo>
                      <a:pt x="653" y="0"/>
                    </a:moveTo>
                    <a:lnTo>
                      <a:pt x="0" y="5737"/>
                    </a:lnTo>
                    <a:lnTo>
                      <a:pt x="2755" y="6049"/>
                    </a:lnTo>
                    <a:lnTo>
                      <a:pt x="3408" y="313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57"/>
              <p:cNvSpPr/>
              <p:nvPr/>
            </p:nvSpPr>
            <p:spPr>
              <a:xfrm>
                <a:off x="-5004824" y="-1275280"/>
                <a:ext cx="383231" cy="882927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54" extrusionOk="0">
                    <a:moveTo>
                      <a:pt x="1990" y="0"/>
                    </a:moveTo>
                    <a:cubicBezTo>
                      <a:pt x="1336" y="0"/>
                      <a:pt x="788" y="505"/>
                      <a:pt x="710" y="1151"/>
                    </a:cubicBezTo>
                    <a:lnTo>
                      <a:pt x="0" y="7541"/>
                    </a:lnTo>
                    <a:lnTo>
                      <a:pt x="2613" y="7853"/>
                    </a:lnTo>
                    <a:lnTo>
                      <a:pt x="3323" y="1464"/>
                    </a:lnTo>
                    <a:cubicBezTo>
                      <a:pt x="3408" y="754"/>
                      <a:pt x="2897" y="100"/>
                      <a:pt x="2187" y="15"/>
                    </a:cubicBezTo>
                    <a:cubicBezTo>
                      <a:pt x="2121" y="5"/>
                      <a:pt x="2055" y="0"/>
                      <a:pt x="19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57"/>
              <p:cNvSpPr/>
              <p:nvPr/>
            </p:nvSpPr>
            <p:spPr>
              <a:xfrm>
                <a:off x="-4244996" y="-1191642"/>
                <a:ext cx="383231" cy="885513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7877" extrusionOk="0">
                    <a:moveTo>
                      <a:pt x="2010" y="1"/>
                    </a:moveTo>
                    <a:cubicBezTo>
                      <a:pt x="1356" y="1"/>
                      <a:pt x="763" y="514"/>
                      <a:pt x="710" y="1174"/>
                    </a:cubicBezTo>
                    <a:lnTo>
                      <a:pt x="0" y="7564"/>
                    </a:lnTo>
                    <a:lnTo>
                      <a:pt x="2613" y="7876"/>
                    </a:lnTo>
                    <a:lnTo>
                      <a:pt x="3323" y="1486"/>
                    </a:lnTo>
                    <a:cubicBezTo>
                      <a:pt x="3408" y="748"/>
                      <a:pt x="2897" y="123"/>
                      <a:pt x="2158" y="10"/>
                    </a:cubicBezTo>
                    <a:cubicBezTo>
                      <a:pt x="2109" y="4"/>
                      <a:pt x="2059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57"/>
              <p:cNvSpPr/>
              <p:nvPr/>
            </p:nvSpPr>
            <p:spPr>
              <a:xfrm>
                <a:off x="-2731749" y="-1019306"/>
                <a:ext cx="386379" cy="882365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7849" extrusionOk="0">
                    <a:moveTo>
                      <a:pt x="2032" y="1"/>
                    </a:moveTo>
                    <a:cubicBezTo>
                      <a:pt x="1381" y="1"/>
                      <a:pt x="789" y="490"/>
                      <a:pt x="710" y="1174"/>
                    </a:cubicBezTo>
                    <a:lnTo>
                      <a:pt x="0" y="7536"/>
                    </a:lnTo>
                    <a:lnTo>
                      <a:pt x="2641" y="7848"/>
                    </a:lnTo>
                    <a:lnTo>
                      <a:pt x="3351" y="1458"/>
                    </a:lnTo>
                    <a:cubicBezTo>
                      <a:pt x="3437" y="748"/>
                      <a:pt x="2925" y="95"/>
                      <a:pt x="2187" y="10"/>
                    </a:cubicBezTo>
                    <a:cubicBezTo>
                      <a:pt x="2135" y="4"/>
                      <a:pt x="2083" y="1"/>
                      <a:pt x="2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7"/>
              <p:cNvSpPr/>
              <p:nvPr/>
            </p:nvSpPr>
            <p:spPr>
              <a:xfrm>
                <a:off x="-3277646" y="-2050734"/>
                <a:ext cx="488566" cy="764439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6800" extrusionOk="0">
                    <a:moveTo>
                      <a:pt x="2377" y="1"/>
                    </a:moveTo>
                    <a:cubicBezTo>
                      <a:pt x="1438" y="1"/>
                      <a:pt x="617" y="707"/>
                      <a:pt x="511" y="1659"/>
                    </a:cubicBezTo>
                    <a:lnTo>
                      <a:pt x="0" y="6374"/>
                    </a:lnTo>
                    <a:lnTo>
                      <a:pt x="3692" y="6800"/>
                    </a:lnTo>
                    <a:lnTo>
                      <a:pt x="4231" y="2085"/>
                    </a:lnTo>
                    <a:cubicBezTo>
                      <a:pt x="4345" y="1063"/>
                      <a:pt x="3607" y="126"/>
                      <a:pt x="2584" y="12"/>
                    </a:cubicBezTo>
                    <a:cubicBezTo>
                      <a:pt x="2515" y="5"/>
                      <a:pt x="2445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57"/>
              <p:cNvSpPr/>
              <p:nvPr/>
            </p:nvSpPr>
            <p:spPr>
              <a:xfrm>
                <a:off x="-4331220" y="-2168884"/>
                <a:ext cx="488566" cy="761291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6772" extrusionOk="0">
                    <a:moveTo>
                      <a:pt x="2377" y="1"/>
                    </a:moveTo>
                    <a:cubicBezTo>
                      <a:pt x="1442" y="1"/>
                      <a:pt x="646" y="707"/>
                      <a:pt x="540" y="1660"/>
                    </a:cubicBezTo>
                    <a:lnTo>
                      <a:pt x="0" y="6374"/>
                    </a:lnTo>
                    <a:lnTo>
                      <a:pt x="3692" y="6771"/>
                    </a:lnTo>
                    <a:lnTo>
                      <a:pt x="4232" y="2086"/>
                    </a:lnTo>
                    <a:cubicBezTo>
                      <a:pt x="4345" y="1063"/>
                      <a:pt x="3607" y="126"/>
                      <a:pt x="2585" y="13"/>
                    </a:cubicBezTo>
                    <a:cubicBezTo>
                      <a:pt x="2515" y="5"/>
                      <a:pt x="2446" y="1"/>
                      <a:pt x="2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21" name="Google Shape;1021;p57"/>
          <p:cNvSpPr txBox="1">
            <a:spLocks noGrp="1"/>
          </p:cNvSpPr>
          <p:nvPr>
            <p:ph type="title"/>
          </p:nvPr>
        </p:nvSpPr>
        <p:spPr>
          <a:xfrm>
            <a:off x="3792689" y="617881"/>
            <a:ext cx="4639500" cy="16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400" dirty="0"/>
              <a:t>Clima</a:t>
            </a:r>
            <a:endParaRPr sz="4400" dirty="0"/>
          </a:p>
        </p:txBody>
      </p:sp>
      <p:sp>
        <p:nvSpPr>
          <p:cNvPr id="1024" name="Google Shape;1024;p57"/>
          <p:cNvSpPr/>
          <p:nvPr/>
        </p:nvSpPr>
        <p:spPr>
          <a:xfrm>
            <a:off x="-475904" y="307991"/>
            <a:ext cx="951566" cy="188198"/>
          </a:xfrm>
          <a:custGeom>
            <a:avLst/>
            <a:gdLst/>
            <a:ahLst/>
            <a:cxnLst/>
            <a:rect l="l" t="t" r="r" b="b"/>
            <a:pathLst>
              <a:path w="18177" h="3595" extrusionOk="0">
                <a:moveTo>
                  <a:pt x="9332" y="0"/>
                </a:moveTo>
                <a:cubicBezTo>
                  <a:pt x="8014" y="0"/>
                  <a:pt x="6693" y="457"/>
                  <a:pt x="5624" y="1379"/>
                </a:cubicBezTo>
                <a:cubicBezTo>
                  <a:pt x="5045" y="1097"/>
                  <a:pt x="4435" y="965"/>
                  <a:pt x="3836" y="965"/>
                </a:cubicBezTo>
                <a:cubicBezTo>
                  <a:pt x="2202" y="965"/>
                  <a:pt x="645" y="1952"/>
                  <a:pt x="1" y="3594"/>
                </a:cubicBezTo>
                <a:lnTo>
                  <a:pt x="18176" y="3594"/>
                </a:lnTo>
                <a:cubicBezTo>
                  <a:pt x="17665" y="2259"/>
                  <a:pt x="16359" y="1379"/>
                  <a:pt x="14939" y="1379"/>
                </a:cubicBezTo>
                <a:cubicBezTo>
                  <a:pt x="14399" y="1379"/>
                  <a:pt x="13888" y="1493"/>
                  <a:pt x="13405" y="1720"/>
                </a:cubicBezTo>
                <a:cubicBezTo>
                  <a:pt x="12293" y="578"/>
                  <a:pt x="10814" y="0"/>
                  <a:pt x="93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57"/>
          <p:cNvSpPr/>
          <p:nvPr/>
        </p:nvSpPr>
        <p:spPr>
          <a:xfrm>
            <a:off x="1343946" y="627651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57"/>
          <p:cNvSpPr/>
          <p:nvPr/>
        </p:nvSpPr>
        <p:spPr>
          <a:xfrm>
            <a:off x="3114070" y="1259135"/>
            <a:ext cx="565014" cy="139775"/>
          </a:xfrm>
          <a:custGeom>
            <a:avLst/>
            <a:gdLst/>
            <a:ahLst/>
            <a:cxnLst/>
            <a:rect l="l" t="t" r="r" b="b"/>
            <a:pathLst>
              <a:path w="10793" h="2670" extrusionOk="0">
                <a:moveTo>
                  <a:pt x="6901" y="0"/>
                </a:moveTo>
                <a:cubicBezTo>
                  <a:pt x="5907" y="0"/>
                  <a:pt x="4942" y="370"/>
                  <a:pt x="4203" y="994"/>
                </a:cubicBezTo>
                <a:cubicBezTo>
                  <a:pt x="3777" y="796"/>
                  <a:pt x="3323" y="710"/>
                  <a:pt x="2897" y="710"/>
                </a:cubicBezTo>
                <a:cubicBezTo>
                  <a:pt x="1619" y="710"/>
                  <a:pt x="483" y="1477"/>
                  <a:pt x="0" y="2670"/>
                </a:cubicBezTo>
                <a:lnTo>
                  <a:pt x="10792" y="2670"/>
                </a:lnTo>
                <a:cubicBezTo>
                  <a:pt x="10167" y="1051"/>
                  <a:pt x="8605" y="0"/>
                  <a:pt x="6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57"/>
          <p:cNvSpPr/>
          <p:nvPr/>
        </p:nvSpPr>
        <p:spPr>
          <a:xfrm>
            <a:off x="2553613" y="2462725"/>
            <a:ext cx="797325" cy="218025"/>
          </a:xfrm>
          <a:custGeom>
            <a:avLst/>
            <a:gdLst/>
            <a:ahLst/>
            <a:cxnLst/>
            <a:rect l="l" t="t" r="r" b="b"/>
            <a:pathLst>
              <a:path w="31893" h="8721" extrusionOk="0">
                <a:moveTo>
                  <a:pt x="16943" y="0"/>
                </a:moveTo>
                <a:cubicBezTo>
                  <a:pt x="11179" y="0"/>
                  <a:pt x="9315" y="5341"/>
                  <a:pt x="9315" y="5341"/>
                </a:cubicBezTo>
                <a:cubicBezTo>
                  <a:pt x="8322" y="5010"/>
                  <a:pt x="7408" y="4871"/>
                  <a:pt x="6574" y="4871"/>
                </a:cubicBezTo>
                <a:cubicBezTo>
                  <a:pt x="2186" y="4871"/>
                  <a:pt x="0" y="8721"/>
                  <a:pt x="0" y="8721"/>
                </a:cubicBezTo>
                <a:lnTo>
                  <a:pt x="31892" y="8721"/>
                </a:lnTo>
                <a:cubicBezTo>
                  <a:pt x="31119" y="5690"/>
                  <a:pt x="27468" y="5290"/>
                  <a:pt x="25595" y="5290"/>
                </a:cubicBezTo>
                <a:cubicBezTo>
                  <a:pt x="24923" y="5290"/>
                  <a:pt x="24480" y="5341"/>
                  <a:pt x="24480" y="5341"/>
                </a:cubicBezTo>
                <a:cubicBezTo>
                  <a:pt x="23429" y="2160"/>
                  <a:pt x="20447" y="2"/>
                  <a:pt x="17125" y="2"/>
                </a:cubicBezTo>
                <a:cubicBezTo>
                  <a:pt x="17064" y="1"/>
                  <a:pt x="17003" y="0"/>
                  <a:pt x="1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57"/>
          <p:cNvGrpSpPr/>
          <p:nvPr/>
        </p:nvGrpSpPr>
        <p:grpSpPr>
          <a:xfrm>
            <a:off x="1660502" y="3969344"/>
            <a:ext cx="665054" cy="644284"/>
            <a:chOff x="-3147862" y="2777779"/>
            <a:chExt cx="1443885" cy="1398794"/>
          </a:xfrm>
        </p:grpSpPr>
        <p:sp>
          <p:nvSpPr>
            <p:cNvPr id="1029" name="Google Shape;1029;p57"/>
            <p:cNvSpPr/>
            <p:nvPr/>
          </p:nvSpPr>
          <p:spPr>
            <a:xfrm>
              <a:off x="-1847269" y="3944460"/>
              <a:ext cx="32986" cy="232113"/>
            </a:xfrm>
            <a:custGeom>
              <a:avLst/>
              <a:gdLst/>
              <a:ahLst/>
              <a:cxnLst/>
              <a:rect l="l" t="t" r="r" b="b"/>
              <a:pathLst>
                <a:path w="654" h="4602" extrusionOk="0">
                  <a:moveTo>
                    <a:pt x="341" y="1"/>
                  </a:moveTo>
                  <a:cubicBezTo>
                    <a:pt x="143" y="1"/>
                    <a:pt x="1" y="143"/>
                    <a:pt x="1" y="313"/>
                  </a:cubicBezTo>
                  <a:lnTo>
                    <a:pt x="1" y="4289"/>
                  </a:lnTo>
                  <a:cubicBezTo>
                    <a:pt x="1" y="4459"/>
                    <a:pt x="143" y="4601"/>
                    <a:pt x="341" y="4601"/>
                  </a:cubicBezTo>
                  <a:cubicBezTo>
                    <a:pt x="512" y="4601"/>
                    <a:pt x="654" y="4459"/>
                    <a:pt x="654" y="4289"/>
                  </a:cubicBezTo>
                  <a:lnTo>
                    <a:pt x="654" y="313"/>
                  </a:lnTo>
                  <a:cubicBezTo>
                    <a:pt x="654" y="143"/>
                    <a:pt x="51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7"/>
            <p:cNvSpPr/>
            <p:nvPr/>
          </p:nvSpPr>
          <p:spPr>
            <a:xfrm>
              <a:off x="-1956114" y="3245137"/>
              <a:ext cx="252137" cy="736640"/>
            </a:xfrm>
            <a:custGeom>
              <a:avLst/>
              <a:gdLst/>
              <a:ahLst/>
              <a:cxnLst/>
              <a:rect l="l" t="t" r="r" b="b"/>
              <a:pathLst>
                <a:path w="4999" h="14605" extrusionOk="0">
                  <a:moveTo>
                    <a:pt x="2514" y="0"/>
                  </a:moveTo>
                  <a:cubicBezTo>
                    <a:pt x="2166" y="0"/>
                    <a:pt x="1818" y="220"/>
                    <a:pt x="1761" y="660"/>
                  </a:cubicBezTo>
                  <a:lnTo>
                    <a:pt x="171" y="12162"/>
                  </a:lnTo>
                  <a:cubicBezTo>
                    <a:pt x="0" y="13440"/>
                    <a:pt x="994" y="14604"/>
                    <a:pt x="2301" y="14604"/>
                  </a:cubicBezTo>
                  <a:lnTo>
                    <a:pt x="2414" y="14604"/>
                  </a:lnTo>
                  <a:cubicBezTo>
                    <a:pt x="3862" y="14604"/>
                    <a:pt x="4998" y="13326"/>
                    <a:pt x="4800" y="11878"/>
                  </a:cubicBezTo>
                  <a:lnTo>
                    <a:pt x="3266" y="660"/>
                  </a:lnTo>
                  <a:cubicBezTo>
                    <a:pt x="3209" y="220"/>
                    <a:pt x="2861" y="0"/>
                    <a:pt x="2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7"/>
            <p:cNvSpPr/>
            <p:nvPr/>
          </p:nvSpPr>
          <p:spPr>
            <a:xfrm>
              <a:off x="-2983132" y="3828452"/>
              <a:ext cx="48723" cy="348120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7"/>
            <p:cNvSpPr/>
            <p:nvPr/>
          </p:nvSpPr>
          <p:spPr>
            <a:xfrm>
              <a:off x="-3147862" y="2777779"/>
              <a:ext cx="379643" cy="110654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7"/>
            <p:cNvSpPr/>
            <p:nvPr/>
          </p:nvSpPr>
          <p:spPr>
            <a:xfrm>
              <a:off x="-2368646" y="3900074"/>
              <a:ext cx="38736" cy="276498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7"/>
            <p:cNvSpPr/>
            <p:nvPr/>
          </p:nvSpPr>
          <p:spPr>
            <a:xfrm>
              <a:off x="-2500441" y="3065729"/>
              <a:ext cx="300860" cy="878773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57"/>
          <p:cNvSpPr/>
          <p:nvPr/>
        </p:nvSpPr>
        <p:spPr>
          <a:xfrm>
            <a:off x="-28650" y="4604450"/>
            <a:ext cx="9201300" cy="5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896;p56">
            <a:extLst>
              <a:ext uri="{FF2B5EF4-FFF2-40B4-BE49-F238E27FC236}">
                <a16:creationId xmlns:a16="http://schemas.microsoft.com/office/drawing/2014/main" id="{4F93ED25-A3AD-4F95-9038-979644022C84}"/>
              </a:ext>
            </a:extLst>
          </p:cNvPr>
          <p:cNvSpPr txBox="1">
            <a:spLocks/>
          </p:cNvSpPr>
          <p:nvPr/>
        </p:nvSpPr>
        <p:spPr>
          <a:xfrm>
            <a:off x="4727864" y="2486353"/>
            <a:ext cx="3704325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just"/>
            <a:r>
              <a:rPr lang="it-IT" dirty="0"/>
              <a:t>Datorită întinderii mari pe longitudin</a:t>
            </a:r>
            <a:r>
              <a:rPr lang="ro-RO" dirty="0"/>
              <a:t>e, </a:t>
            </a:r>
            <a:r>
              <a:rPr lang="it-IT" dirty="0"/>
              <a:t>clima Italiei este deosebit de diversă.</a:t>
            </a:r>
            <a:endParaRPr lang="ro-RO" dirty="0"/>
          </a:p>
          <a:p>
            <a:pPr marL="0" indent="0" algn="just"/>
            <a:endParaRPr lang="ro-RO" dirty="0"/>
          </a:p>
          <a:p>
            <a:pPr marL="0" indent="0" algn="just"/>
            <a:r>
              <a:rPr lang="ro-RO" dirty="0"/>
              <a:t>In regiunile </a:t>
            </a:r>
            <a:r>
              <a:rPr lang="ro-RO" b="1" dirty="0"/>
              <a:t>nordice și centrale</a:t>
            </a:r>
            <a:r>
              <a:rPr lang="en-US" dirty="0"/>
              <a:t>:</a:t>
            </a:r>
            <a:r>
              <a:rPr lang="ro-RO" dirty="0"/>
              <a:t> subtropicală umedă până la continentale umede și oceanice.</a:t>
            </a:r>
          </a:p>
          <a:p>
            <a:pPr marL="0" indent="0" algn="just"/>
            <a:endParaRPr lang="ro-RO" dirty="0"/>
          </a:p>
          <a:p>
            <a:pPr marL="0" indent="0" algn="just"/>
            <a:r>
              <a:rPr lang="ro-RO" dirty="0"/>
              <a:t>De exemplu, clima câmpii Padului este predominant continentală, cu ierni geroase și veri călduroase.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DF00091D-196D-448D-BFB9-4BE02230A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65" y="307991"/>
            <a:ext cx="2602213" cy="1923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4100" name="Picture 4" descr="undefined">
            <a:extLst>
              <a:ext uri="{FF2B5EF4-FFF2-40B4-BE49-F238E27FC236}">
                <a16:creationId xmlns:a16="http://schemas.microsoft.com/office/drawing/2014/main" id="{F7AC9DDE-23A5-40B3-90B9-752451B68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01" y="2529599"/>
            <a:ext cx="2357592" cy="157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125" name="Google Shape;896;p56">
            <a:extLst>
              <a:ext uri="{FF2B5EF4-FFF2-40B4-BE49-F238E27FC236}">
                <a16:creationId xmlns:a16="http://schemas.microsoft.com/office/drawing/2014/main" id="{600821EB-E4F8-4C96-8974-E2CF47A77A9A}"/>
              </a:ext>
            </a:extLst>
          </p:cNvPr>
          <p:cNvSpPr txBox="1">
            <a:spLocks/>
          </p:cNvSpPr>
          <p:nvPr/>
        </p:nvSpPr>
        <p:spPr>
          <a:xfrm>
            <a:off x="2100992" y="2161740"/>
            <a:ext cx="1731217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Câmpia Padului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56"/>
          <p:cNvSpPr txBox="1">
            <a:spLocks noGrp="1"/>
          </p:cNvSpPr>
          <p:nvPr>
            <p:ph type="title" idx="3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400" dirty="0"/>
              <a:t>Clima</a:t>
            </a:r>
            <a:endParaRPr sz="4400" dirty="0"/>
          </a:p>
        </p:txBody>
      </p:sp>
      <p:sp>
        <p:nvSpPr>
          <p:cNvPr id="900" name="Google Shape;900;p56"/>
          <p:cNvSpPr txBox="1">
            <a:spLocks noGrp="1"/>
          </p:cNvSpPr>
          <p:nvPr>
            <p:ph type="subTitle" idx="5"/>
          </p:nvPr>
        </p:nvSpPr>
        <p:spPr>
          <a:xfrm>
            <a:off x="714300" y="1273813"/>
            <a:ext cx="3225232" cy="2328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Zonele de coastă și mare parte din </a:t>
            </a:r>
            <a:r>
              <a:rPr lang="ro-RO" b="1" dirty="0"/>
              <a:t>sudul Italiei </a:t>
            </a:r>
            <a:r>
              <a:rPr lang="ro-RO" dirty="0"/>
              <a:t>se potrivesc cel mai bine climei mediteraneene.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Regiunile</a:t>
            </a:r>
            <a:r>
              <a:rPr lang="en-US" dirty="0"/>
              <a:t> de </a:t>
            </a:r>
            <a:r>
              <a:rPr lang="en-US" dirty="0" err="1"/>
              <a:t>coastă</a:t>
            </a:r>
            <a:r>
              <a:rPr lang="en-US" dirty="0"/>
              <a:t> au </a:t>
            </a:r>
            <a:r>
              <a:rPr lang="en-US" dirty="0" err="1"/>
              <a:t>ierni</a:t>
            </a:r>
            <a:r>
              <a:rPr lang="en-US" dirty="0"/>
              <a:t> </a:t>
            </a:r>
            <a:r>
              <a:rPr lang="en-US" dirty="0" err="1"/>
              <a:t>blânde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general </a:t>
            </a:r>
            <a:r>
              <a:rPr lang="en-US" dirty="0" err="1"/>
              <a:t>uscate</a:t>
            </a:r>
            <a:r>
              <a:rPr lang="en-US" dirty="0"/>
              <a:t>, </a:t>
            </a:r>
            <a:r>
              <a:rPr lang="en-US" dirty="0" err="1"/>
              <a:t>deși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văi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câmpii</a:t>
            </a:r>
            <a:r>
              <a:rPr lang="en-US" dirty="0"/>
              <a:t>, </a:t>
            </a:r>
            <a:r>
              <a:rPr lang="en-US" dirty="0" err="1"/>
              <a:t>vara</a:t>
            </a:r>
            <a:r>
              <a:rPr lang="en-US" dirty="0"/>
              <a:t> </a:t>
            </a:r>
            <a:r>
              <a:rPr lang="en-US" dirty="0" err="1"/>
              <a:t>tinde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călduroasă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905" name="Google Shape;905;p56"/>
          <p:cNvSpPr/>
          <p:nvPr/>
        </p:nvSpPr>
        <p:spPr>
          <a:xfrm>
            <a:off x="7786534" y="1055476"/>
            <a:ext cx="1104320" cy="218337"/>
          </a:xfrm>
          <a:custGeom>
            <a:avLst/>
            <a:gdLst/>
            <a:ahLst/>
            <a:cxnLst/>
            <a:rect l="l" t="t" r="r" b="b"/>
            <a:pathLst>
              <a:path w="17920" h="3543" extrusionOk="0">
                <a:moveTo>
                  <a:pt x="9177" y="1"/>
                </a:moveTo>
                <a:cubicBezTo>
                  <a:pt x="7885" y="1"/>
                  <a:pt x="6590" y="450"/>
                  <a:pt x="5538" y="1355"/>
                </a:cubicBezTo>
                <a:cubicBezTo>
                  <a:pt x="4970" y="1100"/>
                  <a:pt x="4374" y="958"/>
                  <a:pt x="3777" y="958"/>
                </a:cubicBezTo>
                <a:cubicBezTo>
                  <a:pt x="2102" y="958"/>
                  <a:pt x="597" y="1980"/>
                  <a:pt x="0" y="3542"/>
                </a:cubicBezTo>
                <a:lnTo>
                  <a:pt x="17920" y="3542"/>
                </a:lnTo>
                <a:cubicBezTo>
                  <a:pt x="17380" y="2207"/>
                  <a:pt x="16102" y="1355"/>
                  <a:pt x="14711" y="1355"/>
                </a:cubicBezTo>
                <a:cubicBezTo>
                  <a:pt x="14171" y="1355"/>
                  <a:pt x="13660" y="1469"/>
                  <a:pt x="13206" y="1725"/>
                </a:cubicBezTo>
                <a:cubicBezTo>
                  <a:pt x="12104" y="578"/>
                  <a:pt x="10642" y="1"/>
                  <a:pt x="9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6"/>
          <p:cNvSpPr/>
          <p:nvPr/>
        </p:nvSpPr>
        <p:spPr>
          <a:xfrm>
            <a:off x="6844729" y="177214"/>
            <a:ext cx="665119" cy="162813"/>
          </a:xfrm>
          <a:custGeom>
            <a:avLst/>
            <a:gdLst/>
            <a:ahLst/>
            <a:cxnLst/>
            <a:rect l="l" t="t" r="r" b="b"/>
            <a:pathLst>
              <a:path w="10793" h="2642" extrusionOk="0">
                <a:moveTo>
                  <a:pt x="6873" y="1"/>
                </a:moveTo>
                <a:cubicBezTo>
                  <a:pt x="5879" y="1"/>
                  <a:pt x="4942" y="341"/>
                  <a:pt x="4175" y="994"/>
                </a:cubicBezTo>
                <a:cubicBezTo>
                  <a:pt x="3746" y="791"/>
                  <a:pt x="3298" y="696"/>
                  <a:pt x="2857" y="696"/>
                </a:cubicBezTo>
                <a:cubicBezTo>
                  <a:pt x="1636" y="696"/>
                  <a:pt x="481" y="1431"/>
                  <a:pt x="1" y="2642"/>
                </a:cubicBezTo>
                <a:lnTo>
                  <a:pt x="10792" y="2642"/>
                </a:lnTo>
                <a:cubicBezTo>
                  <a:pt x="10139" y="1051"/>
                  <a:pt x="8605" y="1"/>
                  <a:pt x="68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7" name="Google Shape;907;p56"/>
          <p:cNvGrpSpPr/>
          <p:nvPr/>
        </p:nvGrpSpPr>
        <p:grpSpPr>
          <a:xfrm>
            <a:off x="282952" y="3969344"/>
            <a:ext cx="1000729" cy="644291"/>
            <a:chOff x="282952" y="3969344"/>
            <a:chExt cx="1000729" cy="644291"/>
          </a:xfrm>
        </p:grpSpPr>
        <p:grpSp>
          <p:nvGrpSpPr>
            <p:cNvPr id="908" name="Google Shape;908;p56"/>
            <p:cNvGrpSpPr/>
            <p:nvPr/>
          </p:nvGrpSpPr>
          <p:grpSpPr>
            <a:xfrm>
              <a:off x="282952" y="3969344"/>
              <a:ext cx="174871" cy="644291"/>
              <a:chOff x="9356702" y="3969344"/>
              <a:chExt cx="174871" cy="644291"/>
            </a:xfrm>
          </p:grpSpPr>
          <p:sp>
            <p:nvSpPr>
              <p:cNvPr id="909" name="Google Shape;909;p56"/>
              <p:cNvSpPr/>
              <p:nvPr/>
            </p:nvSpPr>
            <p:spPr>
              <a:xfrm>
                <a:off x="9432577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56"/>
              <p:cNvSpPr/>
              <p:nvPr/>
            </p:nvSpPr>
            <p:spPr>
              <a:xfrm>
                <a:off x="9356702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1" name="Google Shape;911;p56"/>
            <p:cNvGrpSpPr/>
            <p:nvPr/>
          </p:nvGrpSpPr>
          <p:grpSpPr>
            <a:xfrm flipH="1">
              <a:off x="916825" y="4101974"/>
              <a:ext cx="366856" cy="511660"/>
              <a:chOff x="9654905" y="4101974"/>
              <a:chExt cx="366856" cy="511660"/>
            </a:xfrm>
          </p:grpSpPr>
          <p:sp>
            <p:nvSpPr>
              <p:cNvPr id="912" name="Google Shape;912;p56"/>
              <p:cNvSpPr/>
              <p:nvPr/>
            </p:nvSpPr>
            <p:spPr>
              <a:xfrm>
                <a:off x="9955756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56"/>
              <p:cNvSpPr/>
              <p:nvPr/>
            </p:nvSpPr>
            <p:spPr>
              <a:xfrm>
                <a:off x="9905621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56"/>
              <p:cNvSpPr/>
              <p:nvPr/>
            </p:nvSpPr>
            <p:spPr>
              <a:xfrm>
                <a:off x="9715609" y="4486273"/>
                <a:ext cx="17843" cy="12736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482" extrusionOk="0">
                    <a:moveTo>
                      <a:pt x="370" y="0"/>
                    </a:moveTo>
                    <a:cubicBezTo>
                      <a:pt x="171" y="0"/>
                      <a:pt x="0" y="171"/>
                      <a:pt x="0" y="370"/>
                    </a:cubicBezTo>
                    <a:lnTo>
                      <a:pt x="0" y="5112"/>
                    </a:lnTo>
                    <a:cubicBezTo>
                      <a:pt x="0" y="5311"/>
                      <a:pt x="171" y="5481"/>
                      <a:pt x="370" y="5481"/>
                    </a:cubicBezTo>
                    <a:cubicBezTo>
                      <a:pt x="568" y="5481"/>
                      <a:pt x="767" y="5311"/>
                      <a:pt x="767" y="5112"/>
                    </a:cubicBezTo>
                    <a:lnTo>
                      <a:pt x="767" y="370"/>
                    </a:lnTo>
                    <a:cubicBezTo>
                      <a:pt x="767" y="171"/>
                      <a:pt x="568" y="0"/>
                      <a:pt x="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56"/>
              <p:cNvSpPr/>
              <p:nvPr/>
            </p:nvSpPr>
            <p:spPr>
              <a:xfrm>
                <a:off x="9654905" y="4101974"/>
                <a:ext cx="138582" cy="40478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7423" extrusionOk="0">
                    <a:moveTo>
                      <a:pt x="3000" y="0"/>
                    </a:moveTo>
                    <a:cubicBezTo>
                      <a:pt x="2578" y="0"/>
                      <a:pt x="2159" y="270"/>
                      <a:pt x="2102" y="809"/>
                    </a:cubicBezTo>
                    <a:lnTo>
                      <a:pt x="228" y="14498"/>
                    </a:lnTo>
                    <a:cubicBezTo>
                      <a:pt x="1" y="16031"/>
                      <a:pt x="1222" y="17423"/>
                      <a:pt x="2784" y="17423"/>
                    </a:cubicBezTo>
                    <a:lnTo>
                      <a:pt x="2897" y="17423"/>
                    </a:lnTo>
                    <a:cubicBezTo>
                      <a:pt x="4630" y="17423"/>
                      <a:pt x="5964" y="15889"/>
                      <a:pt x="5737" y="14157"/>
                    </a:cubicBezTo>
                    <a:lnTo>
                      <a:pt x="3920" y="809"/>
                    </a:lnTo>
                    <a:cubicBezTo>
                      <a:pt x="3849" y="270"/>
                      <a:pt x="3423" y="0"/>
                      <a:pt x="3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6" name="Google Shape;916;p56"/>
          <p:cNvSpPr/>
          <p:nvPr/>
        </p:nvSpPr>
        <p:spPr>
          <a:xfrm>
            <a:off x="-163319" y="204334"/>
            <a:ext cx="315089" cy="108583"/>
          </a:xfrm>
          <a:custGeom>
            <a:avLst/>
            <a:gdLst/>
            <a:ahLst/>
            <a:cxnLst/>
            <a:rect l="l" t="t" r="r" b="b"/>
            <a:pathLst>
              <a:path w="5113" h="1762" extrusionOk="0">
                <a:moveTo>
                  <a:pt x="2556" y="0"/>
                </a:moveTo>
                <a:cubicBezTo>
                  <a:pt x="1449" y="0"/>
                  <a:pt x="427" y="710"/>
                  <a:pt x="1" y="1761"/>
                </a:cubicBezTo>
                <a:lnTo>
                  <a:pt x="5112" y="1761"/>
                </a:lnTo>
                <a:cubicBezTo>
                  <a:pt x="4715" y="710"/>
                  <a:pt x="3692" y="0"/>
                  <a:pt x="2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918;p56"/>
          <p:cNvGrpSpPr/>
          <p:nvPr/>
        </p:nvGrpSpPr>
        <p:grpSpPr>
          <a:xfrm>
            <a:off x="7424827" y="3969344"/>
            <a:ext cx="174871" cy="644291"/>
            <a:chOff x="9356702" y="3969344"/>
            <a:chExt cx="174871" cy="644291"/>
          </a:xfrm>
        </p:grpSpPr>
        <p:sp>
          <p:nvSpPr>
            <p:cNvPr id="919" name="Google Shape;919;p56"/>
            <p:cNvSpPr/>
            <p:nvPr/>
          </p:nvSpPr>
          <p:spPr>
            <a:xfrm>
              <a:off x="9432577" y="4453284"/>
              <a:ext cx="22443" cy="160351"/>
            </a:xfrm>
            <a:custGeom>
              <a:avLst/>
              <a:gdLst/>
              <a:ahLst/>
              <a:cxnLst/>
              <a:rect l="l" t="t" r="r" b="b"/>
              <a:pathLst>
                <a:path w="966" h="6902" extrusionOk="0">
                  <a:moveTo>
                    <a:pt x="483" y="0"/>
                  </a:moveTo>
                  <a:cubicBezTo>
                    <a:pt x="227" y="0"/>
                    <a:pt x="0" y="199"/>
                    <a:pt x="0" y="483"/>
                  </a:cubicBezTo>
                  <a:lnTo>
                    <a:pt x="0" y="6419"/>
                  </a:lnTo>
                  <a:cubicBezTo>
                    <a:pt x="0" y="6674"/>
                    <a:pt x="227" y="6901"/>
                    <a:pt x="483" y="6901"/>
                  </a:cubicBezTo>
                  <a:cubicBezTo>
                    <a:pt x="739" y="6901"/>
                    <a:pt x="966" y="6674"/>
                    <a:pt x="966" y="6419"/>
                  </a:cubicBezTo>
                  <a:lnTo>
                    <a:pt x="966" y="483"/>
                  </a:lnTo>
                  <a:cubicBezTo>
                    <a:pt x="966" y="199"/>
                    <a:pt x="73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6"/>
            <p:cNvSpPr/>
            <p:nvPr/>
          </p:nvSpPr>
          <p:spPr>
            <a:xfrm>
              <a:off x="9356702" y="3969344"/>
              <a:ext cx="174871" cy="509698"/>
            </a:xfrm>
            <a:custGeom>
              <a:avLst/>
              <a:gdLst/>
              <a:ahLst/>
              <a:cxnLst/>
              <a:rect l="l" t="t" r="r" b="b"/>
              <a:pathLst>
                <a:path w="7527" h="21939" extrusionOk="0">
                  <a:moveTo>
                    <a:pt x="3767" y="1"/>
                  </a:moveTo>
                  <a:cubicBezTo>
                    <a:pt x="3245" y="1"/>
                    <a:pt x="2727" y="327"/>
                    <a:pt x="2641" y="981"/>
                  </a:cubicBezTo>
                  <a:lnTo>
                    <a:pt x="256" y="18247"/>
                  </a:lnTo>
                  <a:cubicBezTo>
                    <a:pt x="0" y="20207"/>
                    <a:pt x="1505" y="21939"/>
                    <a:pt x="3493" y="21939"/>
                  </a:cubicBezTo>
                  <a:lnTo>
                    <a:pt x="3635" y="21939"/>
                  </a:lnTo>
                  <a:cubicBezTo>
                    <a:pt x="5822" y="21939"/>
                    <a:pt x="7526" y="20008"/>
                    <a:pt x="7214" y="17821"/>
                  </a:cubicBezTo>
                  <a:lnTo>
                    <a:pt x="4913" y="981"/>
                  </a:lnTo>
                  <a:cubicBezTo>
                    <a:pt x="4814" y="327"/>
                    <a:pt x="4289" y="1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56"/>
          <p:cNvGrpSpPr/>
          <p:nvPr/>
        </p:nvGrpSpPr>
        <p:grpSpPr>
          <a:xfrm>
            <a:off x="7928181" y="3395196"/>
            <a:ext cx="1208116" cy="1209513"/>
            <a:chOff x="-5322679" y="3103438"/>
            <a:chExt cx="2998550" cy="3002017"/>
          </a:xfrm>
        </p:grpSpPr>
        <p:sp>
          <p:nvSpPr>
            <p:cNvPr id="922" name="Google Shape;922;p56"/>
            <p:cNvSpPr/>
            <p:nvPr/>
          </p:nvSpPr>
          <p:spPr>
            <a:xfrm>
              <a:off x="-4969910" y="5629215"/>
              <a:ext cx="2293009" cy="314016"/>
            </a:xfrm>
            <a:custGeom>
              <a:avLst/>
              <a:gdLst/>
              <a:ahLst/>
              <a:cxnLst/>
              <a:rect l="l" t="t" r="r" b="b"/>
              <a:pathLst>
                <a:path w="18460" h="2528" extrusionOk="0">
                  <a:moveTo>
                    <a:pt x="0" y="0"/>
                  </a:moveTo>
                  <a:lnTo>
                    <a:pt x="0" y="2528"/>
                  </a:lnTo>
                  <a:lnTo>
                    <a:pt x="18460" y="2528"/>
                  </a:lnTo>
                  <a:lnTo>
                    <a:pt x="184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6"/>
            <p:cNvSpPr/>
            <p:nvPr/>
          </p:nvSpPr>
          <p:spPr>
            <a:xfrm>
              <a:off x="-5322679" y="5918386"/>
              <a:ext cx="2998550" cy="187068"/>
            </a:xfrm>
            <a:custGeom>
              <a:avLst/>
              <a:gdLst/>
              <a:ahLst/>
              <a:cxnLst/>
              <a:rect l="l" t="t" r="r" b="b"/>
              <a:pathLst>
                <a:path w="24140" h="1506" extrusionOk="0">
                  <a:moveTo>
                    <a:pt x="1" y="1"/>
                  </a:moveTo>
                  <a:lnTo>
                    <a:pt x="1" y="1506"/>
                  </a:lnTo>
                  <a:lnTo>
                    <a:pt x="24140" y="1506"/>
                  </a:lnTo>
                  <a:lnTo>
                    <a:pt x="24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6"/>
            <p:cNvSpPr/>
            <p:nvPr/>
          </p:nvSpPr>
          <p:spPr>
            <a:xfrm>
              <a:off x="-5111018" y="5452831"/>
              <a:ext cx="2575225" cy="187068"/>
            </a:xfrm>
            <a:custGeom>
              <a:avLst/>
              <a:gdLst/>
              <a:ahLst/>
              <a:cxnLst/>
              <a:rect l="l" t="t" r="r" b="b"/>
              <a:pathLst>
                <a:path w="20732" h="1506" extrusionOk="0">
                  <a:moveTo>
                    <a:pt x="0" y="0"/>
                  </a:moveTo>
                  <a:lnTo>
                    <a:pt x="0" y="1505"/>
                  </a:lnTo>
                  <a:lnTo>
                    <a:pt x="20732" y="1505"/>
                  </a:lnTo>
                  <a:lnTo>
                    <a:pt x="20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6"/>
            <p:cNvSpPr/>
            <p:nvPr/>
          </p:nvSpPr>
          <p:spPr>
            <a:xfrm>
              <a:off x="-4856999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6"/>
            <p:cNvSpPr/>
            <p:nvPr/>
          </p:nvSpPr>
          <p:spPr>
            <a:xfrm>
              <a:off x="-4828802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6"/>
            <p:cNvSpPr/>
            <p:nvPr/>
          </p:nvSpPr>
          <p:spPr>
            <a:xfrm>
              <a:off x="-4814642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6"/>
            <p:cNvSpPr/>
            <p:nvPr/>
          </p:nvSpPr>
          <p:spPr>
            <a:xfrm>
              <a:off x="-4264371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6"/>
            <p:cNvSpPr/>
            <p:nvPr/>
          </p:nvSpPr>
          <p:spPr>
            <a:xfrm>
              <a:off x="-4236175" y="3904248"/>
              <a:ext cx="236505" cy="1446359"/>
            </a:xfrm>
            <a:custGeom>
              <a:avLst/>
              <a:gdLst/>
              <a:ahLst/>
              <a:cxnLst/>
              <a:rect l="l" t="t" r="r" b="b"/>
              <a:pathLst>
                <a:path w="1904" h="11644" extrusionOk="0">
                  <a:moveTo>
                    <a:pt x="455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-4222014" y="3833695"/>
              <a:ext cx="208184" cy="88317"/>
            </a:xfrm>
            <a:custGeom>
              <a:avLst/>
              <a:gdLst/>
              <a:ahLst/>
              <a:cxnLst/>
              <a:rect l="l" t="t" r="r" b="b"/>
              <a:pathLst>
                <a:path w="1676" h="711" extrusionOk="0">
                  <a:moveTo>
                    <a:pt x="0" y="0"/>
                  </a:moveTo>
                  <a:lnTo>
                    <a:pt x="0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-3671744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-3647025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-3632989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-3079116" y="5350478"/>
              <a:ext cx="289297" cy="102477"/>
            </a:xfrm>
            <a:custGeom>
              <a:avLst/>
              <a:gdLst/>
              <a:ahLst/>
              <a:cxnLst/>
              <a:rect l="l" t="t" r="r" b="b"/>
              <a:pathLst>
                <a:path w="2329" h="825" extrusionOk="0">
                  <a:moveTo>
                    <a:pt x="0" y="1"/>
                  </a:moveTo>
                  <a:lnTo>
                    <a:pt x="0" y="824"/>
                  </a:lnTo>
                  <a:lnTo>
                    <a:pt x="2329" y="82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-3054397" y="3904248"/>
              <a:ext cx="236381" cy="1446359"/>
            </a:xfrm>
            <a:custGeom>
              <a:avLst/>
              <a:gdLst/>
              <a:ahLst/>
              <a:cxnLst/>
              <a:rect l="l" t="t" r="r" b="b"/>
              <a:pathLst>
                <a:path w="1903" h="11644" extrusionOk="0">
                  <a:moveTo>
                    <a:pt x="454" y="0"/>
                  </a:moveTo>
                  <a:lnTo>
                    <a:pt x="0" y="11644"/>
                  </a:lnTo>
                  <a:lnTo>
                    <a:pt x="1903" y="11644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-3040361" y="3833695"/>
              <a:ext cx="208309" cy="88317"/>
            </a:xfrm>
            <a:custGeom>
              <a:avLst/>
              <a:gdLst/>
              <a:ahLst/>
              <a:cxnLst/>
              <a:rect l="l" t="t" r="r" b="b"/>
              <a:pathLst>
                <a:path w="1677" h="711" extrusionOk="0">
                  <a:moveTo>
                    <a:pt x="1" y="0"/>
                  </a:moveTo>
                  <a:lnTo>
                    <a:pt x="1" y="710"/>
                  </a:lnTo>
                  <a:lnTo>
                    <a:pt x="1676" y="71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-5096857" y="3604395"/>
              <a:ext cx="2547029" cy="155269"/>
            </a:xfrm>
            <a:custGeom>
              <a:avLst/>
              <a:gdLst/>
              <a:ahLst/>
              <a:cxnLst/>
              <a:rect l="l" t="t" r="r" b="b"/>
              <a:pathLst>
                <a:path w="20505" h="1250" extrusionOk="0">
                  <a:moveTo>
                    <a:pt x="0" y="0"/>
                  </a:moveTo>
                  <a:lnTo>
                    <a:pt x="738" y="1250"/>
                  </a:lnTo>
                  <a:lnTo>
                    <a:pt x="19766" y="1250"/>
                  </a:lnTo>
                  <a:lnTo>
                    <a:pt x="20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-5111018" y="3748980"/>
              <a:ext cx="2575225" cy="91795"/>
            </a:xfrm>
            <a:custGeom>
              <a:avLst/>
              <a:gdLst/>
              <a:ahLst/>
              <a:cxnLst/>
              <a:rect l="l" t="t" r="r" b="b"/>
              <a:pathLst>
                <a:path w="20732" h="739" extrusionOk="0">
                  <a:moveTo>
                    <a:pt x="0" y="1"/>
                  </a:moveTo>
                  <a:lnTo>
                    <a:pt x="0" y="739"/>
                  </a:lnTo>
                  <a:lnTo>
                    <a:pt x="20732" y="739"/>
                  </a:lnTo>
                  <a:lnTo>
                    <a:pt x="207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-4691297" y="3103438"/>
              <a:ext cx="1746339" cy="497481"/>
            </a:xfrm>
            <a:custGeom>
              <a:avLst/>
              <a:gdLst/>
              <a:ahLst/>
              <a:cxnLst/>
              <a:rect l="l" t="t" r="r" b="b"/>
              <a:pathLst>
                <a:path w="14059" h="4005" extrusionOk="0">
                  <a:moveTo>
                    <a:pt x="7044" y="1"/>
                  </a:moveTo>
                  <a:lnTo>
                    <a:pt x="1" y="4005"/>
                  </a:lnTo>
                  <a:lnTo>
                    <a:pt x="14058" y="4005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-4190339" y="3262184"/>
              <a:ext cx="748023" cy="218867"/>
            </a:xfrm>
            <a:custGeom>
              <a:avLst/>
              <a:gdLst/>
              <a:ahLst/>
              <a:cxnLst/>
              <a:rect l="l" t="t" r="r" b="b"/>
              <a:pathLst>
                <a:path w="6022" h="1762" extrusionOk="0">
                  <a:moveTo>
                    <a:pt x="3011" y="0"/>
                  </a:moveTo>
                  <a:lnTo>
                    <a:pt x="1" y="1761"/>
                  </a:lnTo>
                  <a:lnTo>
                    <a:pt x="6021" y="1761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4" name="Picture 4">
            <a:extLst>
              <a:ext uri="{FF2B5EF4-FFF2-40B4-BE49-F238E27FC236}">
                <a16:creationId xmlns:a16="http://schemas.microsoft.com/office/drawing/2014/main" id="{0C118E15-9819-4F36-8C41-B11279E2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40" y="1247150"/>
            <a:ext cx="3571741" cy="2381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999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64"/>
          <p:cNvSpPr txBox="1">
            <a:spLocks noGrp="1"/>
          </p:cNvSpPr>
          <p:nvPr>
            <p:ph type="title"/>
          </p:nvPr>
        </p:nvSpPr>
        <p:spPr>
          <a:xfrm>
            <a:off x="1182848" y="-531048"/>
            <a:ext cx="6778303" cy="24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600" dirty="0"/>
              <a:t>Temperaturi și precipitații medii anuale</a:t>
            </a:r>
            <a:endParaRPr sz="3600" dirty="0"/>
          </a:p>
        </p:txBody>
      </p:sp>
      <p:sp>
        <p:nvSpPr>
          <p:cNvPr id="1558" name="Google Shape;1558;p64"/>
          <p:cNvSpPr/>
          <p:nvPr/>
        </p:nvSpPr>
        <p:spPr>
          <a:xfrm>
            <a:off x="7764611" y="682152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9" name="Google Shape;1559;p64"/>
          <p:cNvGrpSpPr/>
          <p:nvPr/>
        </p:nvGrpSpPr>
        <p:grpSpPr>
          <a:xfrm>
            <a:off x="8019165" y="3969344"/>
            <a:ext cx="419121" cy="644291"/>
            <a:chOff x="8019165" y="3969344"/>
            <a:chExt cx="419121" cy="644291"/>
          </a:xfrm>
        </p:grpSpPr>
        <p:grpSp>
          <p:nvGrpSpPr>
            <p:cNvPr id="1560" name="Google Shape;1560;p64"/>
            <p:cNvGrpSpPr/>
            <p:nvPr/>
          </p:nvGrpSpPr>
          <p:grpSpPr>
            <a:xfrm>
              <a:off x="8263415" y="3969344"/>
              <a:ext cx="174871" cy="644291"/>
              <a:chOff x="8412515" y="3969344"/>
              <a:chExt cx="174871" cy="644291"/>
            </a:xfrm>
          </p:grpSpPr>
          <p:sp>
            <p:nvSpPr>
              <p:cNvPr id="1561" name="Google Shape;1561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64"/>
            <p:cNvGrpSpPr/>
            <p:nvPr/>
          </p:nvGrpSpPr>
          <p:grpSpPr>
            <a:xfrm>
              <a:off x="8019165" y="3969344"/>
              <a:ext cx="174871" cy="644291"/>
              <a:chOff x="8412515" y="3969344"/>
              <a:chExt cx="174871" cy="644291"/>
            </a:xfrm>
          </p:grpSpPr>
          <p:sp>
            <p:nvSpPr>
              <p:cNvPr id="1564" name="Google Shape;1564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6" name="Google Shape;1566;p64"/>
          <p:cNvGrpSpPr/>
          <p:nvPr/>
        </p:nvGrpSpPr>
        <p:grpSpPr>
          <a:xfrm>
            <a:off x="705717" y="4101974"/>
            <a:ext cx="366856" cy="511660"/>
            <a:chOff x="705717" y="4101974"/>
            <a:chExt cx="366856" cy="511660"/>
          </a:xfrm>
        </p:grpSpPr>
        <p:grpSp>
          <p:nvGrpSpPr>
            <p:cNvPr id="1567" name="Google Shape;1567;p64"/>
            <p:cNvGrpSpPr/>
            <p:nvPr/>
          </p:nvGrpSpPr>
          <p:grpSpPr>
            <a:xfrm>
              <a:off x="956434" y="4184609"/>
              <a:ext cx="116139" cy="429024"/>
              <a:chOff x="1105534" y="4184609"/>
              <a:chExt cx="116139" cy="429024"/>
            </a:xfrm>
          </p:grpSpPr>
          <p:sp>
            <p:nvSpPr>
              <p:cNvPr id="1568" name="Google Shape;1568;p64"/>
              <p:cNvSpPr/>
              <p:nvPr/>
            </p:nvSpPr>
            <p:spPr>
              <a:xfrm>
                <a:off x="1155668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64"/>
              <p:cNvSpPr/>
              <p:nvPr/>
            </p:nvSpPr>
            <p:spPr>
              <a:xfrm>
                <a:off x="1105534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0" name="Google Shape;1570;p64"/>
            <p:cNvSpPr/>
            <p:nvPr/>
          </p:nvSpPr>
          <p:spPr>
            <a:xfrm>
              <a:off x="766422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4"/>
            <p:cNvSpPr/>
            <p:nvPr/>
          </p:nvSpPr>
          <p:spPr>
            <a:xfrm>
              <a:off x="705717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7C353B02-5E83-42A5-AC4C-BC0BC63D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48" y="1347252"/>
            <a:ext cx="5196702" cy="32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6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64"/>
          <p:cNvSpPr txBox="1">
            <a:spLocks noGrp="1"/>
          </p:cNvSpPr>
          <p:nvPr>
            <p:ph type="title"/>
          </p:nvPr>
        </p:nvSpPr>
        <p:spPr>
          <a:xfrm>
            <a:off x="1025891" y="-413201"/>
            <a:ext cx="7092218" cy="24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dirty="0"/>
              <a:t>Imagini reprezentative pentru fiecare anotimp din orașul Roma</a:t>
            </a:r>
            <a:endParaRPr sz="3200" dirty="0"/>
          </a:p>
        </p:txBody>
      </p:sp>
      <p:sp>
        <p:nvSpPr>
          <p:cNvPr id="1558" name="Google Shape;1558;p64"/>
          <p:cNvSpPr/>
          <p:nvPr/>
        </p:nvSpPr>
        <p:spPr>
          <a:xfrm>
            <a:off x="7764611" y="682152"/>
            <a:ext cx="665100" cy="66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9" name="Google Shape;1559;p64"/>
          <p:cNvGrpSpPr/>
          <p:nvPr/>
        </p:nvGrpSpPr>
        <p:grpSpPr>
          <a:xfrm>
            <a:off x="8019165" y="3969344"/>
            <a:ext cx="419121" cy="644291"/>
            <a:chOff x="8019165" y="3969344"/>
            <a:chExt cx="419121" cy="644291"/>
          </a:xfrm>
        </p:grpSpPr>
        <p:grpSp>
          <p:nvGrpSpPr>
            <p:cNvPr id="1560" name="Google Shape;1560;p64"/>
            <p:cNvGrpSpPr/>
            <p:nvPr/>
          </p:nvGrpSpPr>
          <p:grpSpPr>
            <a:xfrm>
              <a:off x="8263415" y="3969344"/>
              <a:ext cx="174871" cy="644291"/>
              <a:chOff x="8412515" y="3969344"/>
              <a:chExt cx="174871" cy="644291"/>
            </a:xfrm>
          </p:grpSpPr>
          <p:sp>
            <p:nvSpPr>
              <p:cNvPr id="1561" name="Google Shape;1561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64"/>
            <p:cNvGrpSpPr/>
            <p:nvPr/>
          </p:nvGrpSpPr>
          <p:grpSpPr>
            <a:xfrm>
              <a:off x="8019165" y="3969344"/>
              <a:ext cx="174871" cy="644291"/>
              <a:chOff x="8412515" y="3969344"/>
              <a:chExt cx="174871" cy="644291"/>
            </a:xfrm>
          </p:grpSpPr>
          <p:sp>
            <p:nvSpPr>
              <p:cNvPr id="1564" name="Google Shape;1564;p64"/>
              <p:cNvSpPr/>
              <p:nvPr/>
            </p:nvSpPr>
            <p:spPr>
              <a:xfrm>
                <a:off x="8488390" y="4453284"/>
                <a:ext cx="22443" cy="160351"/>
              </a:xfrm>
              <a:custGeom>
                <a:avLst/>
                <a:gdLst/>
                <a:ahLst/>
                <a:cxnLst/>
                <a:rect l="l" t="t" r="r" b="b"/>
                <a:pathLst>
                  <a:path w="966" h="6902" extrusionOk="0">
                    <a:moveTo>
                      <a:pt x="483" y="0"/>
                    </a:moveTo>
                    <a:cubicBezTo>
                      <a:pt x="227" y="0"/>
                      <a:pt x="0" y="199"/>
                      <a:pt x="0" y="483"/>
                    </a:cubicBezTo>
                    <a:lnTo>
                      <a:pt x="0" y="6419"/>
                    </a:lnTo>
                    <a:cubicBezTo>
                      <a:pt x="0" y="6674"/>
                      <a:pt x="227" y="6901"/>
                      <a:pt x="483" y="6901"/>
                    </a:cubicBezTo>
                    <a:cubicBezTo>
                      <a:pt x="739" y="6901"/>
                      <a:pt x="966" y="6674"/>
                      <a:pt x="966" y="6419"/>
                    </a:cubicBezTo>
                    <a:lnTo>
                      <a:pt x="966" y="483"/>
                    </a:lnTo>
                    <a:cubicBezTo>
                      <a:pt x="966" y="199"/>
                      <a:pt x="739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64"/>
              <p:cNvSpPr/>
              <p:nvPr/>
            </p:nvSpPr>
            <p:spPr>
              <a:xfrm>
                <a:off x="8412515" y="3969344"/>
                <a:ext cx="174871" cy="50969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21939" extrusionOk="0">
                    <a:moveTo>
                      <a:pt x="3767" y="1"/>
                    </a:moveTo>
                    <a:cubicBezTo>
                      <a:pt x="3245" y="1"/>
                      <a:pt x="2727" y="327"/>
                      <a:pt x="2641" y="981"/>
                    </a:cubicBezTo>
                    <a:lnTo>
                      <a:pt x="256" y="18247"/>
                    </a:lnTo>
                    <a:cubicBezTo>
                      <a:pt x="0" y="20207"/>
                      <a:pt x="1505" y="21939"/>
                      <a:pt x="3493" y="21939"/>
                    </a:cubicBezTo>
                    <a:lnTo>
                      <a:pt x="3635" y="21939"/>
                    </a:lnTo>
                    <a:cubicBezTo>
                      <a:pt x="5822" y="21939"/>
                      <a:pt x="7526" y="20008"/>
                      <a:pt x="7214" y="17821"/>
                    </a:cubicBezTo>
                    <a:lnTo>
                      <a:pt x="4913" y="981"/>
                    </a:lnTo>
                    <a:cubicBezTo>
                      <a:pt x="4814" y="327"/>
                      <a:pt x="4289" y="1"/>
                      <a:pt x="3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6" name="Google Shape;1566;p64"/>
          <p:cNvGrpSpPr/>
          <p:nvPr/>
        </p:nvGrpSpPr>
        <p:grpSpPr>
          <a:xfrm>
            <a:off x="705717" y="4101974"/>
            <a:ext cx="366856" cy="511660"/>
            <a:chOff x="705717" y="4101974"/>
            <a:chExt cx="366856" cy="511660"/>
          </a:xfrm>
        </p:grpSpPr>
        <p:grpSp>
          <p:nvGrpSpPr>
            <p:cNvPr id="1567" name="Google Shape;1567;p64"/>
            <p:cNvGrpSpPr/>
            <p:nvPr/>
          </p:nvGrpSpPr>
          <p:grpSpPr>
            <a:xfrm>
              <a:off x="956434" y="4184609"/>
              <a:ext cx="116139" cy="429024"/>
              <a:chOff x="1105534" y="4184609"/>
              <a:chExt cx="116139" cy="429024"/>
            </a:xfrm>
          </p:grpSpPr>
          <p:sp>
            <p:nvSpPr>
              <p:cNvPr id="1568" name="Google Shape;1568;p64"/>
              <p:cNvSpPr/>
              <p:nvPr/>
            </p:nvSpPr>
            <p:spPr>
              <a:xfrm>
                <a:off x="1155668" y="4506717"/>
                <a:ext cx="15194" cy="106916"/>
              </a:xfrm>
              <a:custGeom>
                <a:avLst/>
                <a:gdLst/>
                <a:ahLst/>
                <a:cxnLst/>
                <a:rect l="l" t="t" r="r" b="b"/>
                <a:pathLst>
                  <a:path w="654" h="4602" extrusionOk="0">
                    <a:moveTo>
                      <a:pt x="341" y="1"/>
                    </a:moveTo>
                    <a:cubicBezTo>
                      <a:pt x="143" y="1"/>
                      <a:pt x="1" y="143"/>
                      <a:pt x="1" y="313"/>
                    </a:cubicBezTo>
                    <a:lnTo>
                      <a:pt x="1" y="4289"/>
                    </a:lnTo>
                    <a:cubicBezTo>
                      <a:pt x="1" y="4459"/>
                      <a:pt x="143" y="4601"/>
                      <a:pt x="341" y="4601"/>
                    </a:cubicBezTo>
                    <a:cubicBezTo>
                      <a:pt x="512" y="4601"/>
                      <a:pt x="654" y="4459"/>
                      <a:pt x="654" y="4289"/>
                    </a:cubicBezTo>
                    <a:lnTo>
                      <a:pt x="654" y="313"/>
                    </a:lnTo>
                    <a:cubicBezTo>
                      <a:pt x="654" y="143"/>
                      <a:pt x="512" y="1"/>
                      <a:pt x="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64"/>
              <p:cNvSpPr/>
              <p:nvPr/>
            </p:nvSpPr>
            <p:spPr>
              <a:xfrm>
                <a:off x="1105534" y="4184609"/>
                <a:ext cx="116139" cy="339311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14605" extrusionOk="0">
                    <a:moveTo>
                      <a:pt x="2514" y="0"/>
                    </a:moveTo>
                    <a:cubicBezTo>
                      <a:pt x="2166" y="0"/>
                      <a:pt x="1818" y="220"/>
                      <a:pt x="1761" y="660"/>
                    </a:cubicBezTo>
                    <a:lnTo>
                      <a:pt x="171" y="12162"/>
                    </a:lnTo>
                    <a:cubicBezTo>
                      <a:pt x="0" y="13440"/>
                      <a:pt x="994" y="14604"/>
                      <a:pt x="2301" y="14604"/>
                    </a:cubicBezTo>
                    <a:lnTo>
                      <a:pt x="2414" y="14604"/>
                    </a:lnTo>
                    <a:cubicBezTo>
                      <a:pt x="3862" y="14604"/>
                      <a:pt x="4998" y="13326"/>
                      <a:pt x="4800" y="11878"/>
                    </a:cubicBezTo>
                    <a:lnTo>
                      <a:pt x="3266" y="660"/>
                    </a:lnTo>
                    <a:cubicBezTo>
                      <a:pt x="3209" y="220"/>
                      <a:pt x="2861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0" name="Google Shape;1570;p64"/>
            <p:cNvSpPr/>
            <p:nvPr/>
          </p:nvSpPr>
          <p:spPr>
            <a:xfrm>
              <a:off x="766422" y="4486273"/>
              <a:ext cx="17843" cy="127361"/>
            </a:xfrm>
            <a:custGeom>
              <a:avLst/>
              <a:gdLst/>
              <a:ahLst/>
              <a:cxnLst/>
              <a:rect l="l" t="t" r="r" b="b"/>
              <a:pathLst>
                <a:path w="768" h="5482" extrusionOk="0">
                  <a:moveTo>
                    <a:pt x="370" y="0"/>
                  </a:moveTo>
                  <a:cubicBezTo>
                    <a:pt x="171" y="0"/>
                    <a:pt x="0" y="171"/>
                    <a:pt x="0" y="370"/>
                  </a:cubicBezTo>
                  <a:lnTo>
                    <a:pt x="0" y="5112"/>
                  </a:lnTo>
                  <a:cubicBezTo>
                    <a:pt x="0" y="5311"/>
                    <a:pt x="171" y="5481"/>
                    <a:pt x="370" y="5481"/>
                  </a:cubicBezTo>
                  <a:cubicBezTo>
                    <a:pt x="568" y="5481"/>
                    <a:pt x="767" y="5311"/>
                    <a:pt x="767" y="5112"/>
                  </a:cubicBezTo>
                  <a:lnTo>
                    <a:pt x="767" y="370"/>
                  </a:lnTo>
                  <a:cubicBezTo>
                    <a:pt x="767" y="171"/>
                    <a:pt x="568" y="0"/>
                    <a:pt x="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4"/>
            <p:cNvSpPr/>
            <p:nvPr/>
          </p:nvSpPr>
          <p:spPr>
            <a:xfrm>
              <a:off x="705717" y="4101974"/>
              <a:ext cx="138582" cy="404780"/>
            </a:xfrm>
            <a:custGeom>
              <a:avLst/>
              <a:gdLst/>
              <a:ahLst/>
              <a:cxnLst/>
              <a:rect l="l" t="t" r="r" b="b"/>
              <a:pathLst>
                <a:path w="5965" h="17423" extrusionOk="0">
                  <a:moveTo>
                    <a:pt x="3000" y="0"/>
                  </a:moveTo>
                  <a:cubicBezTo>
                    <a:pt x="2578" y="0"/>
                    <a:pt x="2159" y="270"/>
                    <a:pt x="2102" y="809"/>
                  </a:cubicBezTo>
                  <a:lnTo>
                    <a:pt x="228" y="14498"/>
                  </a:lnTo>
                  <a:cubicBezTo>
                    <a:pt x="1" y="16031"/>
                    <a:pt x="1222" y="17423"/>
                    <a:pt x="2784" y="17423"/>
                  </a:cubicBezTo>
                  <a:lnTo>
                    <a:pt x="2897" y="17423"/>
                  </a:lnTo>
                  <a:cubicBezTo>
                    <a:pt x="4630" y="17423"/>
                    <a:pt x="5964" y="15889"/>
                    <a:pt x="5737" y="14157"/>
                  </a:cubicBezTo>
                  <a:lnTo>
                    <a:pt x="3920" y="809"/>
                  </a:lnTo>
                  <a:cubicBezTo>
                    <a:pt x="3849" y="270"/>
                    <a:pt x="3423" y="0"/>
                    <a:pt x="3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2B22B2C0-DB2E-44F3-831B-D92447F37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62" y="1276004"/>
            <a:ext cx="2520044" cy="1574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763F0F5-723B-426C-830E-463C6B7B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62" y="3064585"/>
            <a:ext cx="2520044" cy="144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5DD75DEB-8998-4BB3-BC5F-D89A1F71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51" y="1270823"/>
            <a:ext cx="2183881" cy="1579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16696A8D-8D1D-46EC-B27E-22C0A6A8F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41" y="3065880"/>
            <a:ext cx="4059500" cy="149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36" name="Google Shape;896;p56">
            <a:extLst>
              <a:ext uri="{FF2B5EF4-FFF2-40B4-BE49-F238E27FC236}">
                <a16:creationId xmlns:a16="http://schemas.microsoft.com/office/drawing/2014/main" id="{600C544F-4EFC-4236-917B-E535E8F9A267}"/>
              </a:ext>
            </a:extLst>
          </p:cNvPr>
          <p:cNvSpPr txBox="1">
            <a:spLocks/>
          </p:cNvSpPr>
          <p:nvPr/>
        </p:nvSpPr>
        <p:spPr>
          <a:xfrm>
            <a:off x="1711959" y="2723541"/>
            <a:ext cx="113965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Primăvara</a:t>
            </a:r>
          </a:p>
        </p:txBody>
      </p:sp>
      <p:sp>
        <p:nvSpPr>
          <p:cNvPr id="37" name="Google Shape;896;p56">
            <a:extLst>
              <a:ext uri="{FF2B5EF4-FFF2-40B4-BE49-F238E27FC236}">
                <a16:creationId xmlns:a16="http://schemas.microsoft.com/office/drawing/2014/main" id="{EB9E53C4-F52D-47D7-A942-F5DDE701E294}"/>
              </a:ext>
            </a:extLst>
          </p:cNvPr>
          <p:cNvSpPr txBox="1">
            <a:spLocks/>
          </p:cNvSpPr>
          <p:nvPr/>
        </p:nvSpPr>
        <p:spPr>
          <a:xfrm>
            <a:off x="1793734" y="4401023"/>
            <a:ext cx="976099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Vara</a:t>
            </a:r>
          </a:p>
        </p:txBody>
      </p:sp>
      <p:sp>
        <p:nvSpPr>
          <p:cNvPr id="38" name="Google Shape;896;p56">
            <a:extLst>
              <a:ext uri="{FF2B5EF4-FFF2-40B4-BE49-F238E27FC236}">
                <a16:creationId xmlns:a16="http://schemas.microsoft.com/office/drawing/2014/main" id="{4B8ADA68-34F6-47C8-9F65-02826CF9A107}"/>
              </a:ext>
            </a:extLst>
          </p:cNvPr>
          <p:cNvSpPr txBox="1">
            <a:spLocks/>
          </p:cNvSpPr>
          <p:nvPr/>
        </p:nvSpPr>
        <p:spPr>
          <a:xfrm>
            <a:off x="6315541" y="2723541"/>
            <a:ext cx="976099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Toamna</a:t>
            </a:r>
          </a:p>
        </p:txBody>
      </p:sp>
      <p:sp>
        <p:nvSpPr>
          <p:cNvPr id="39" name="Google Shape;896;p56">
            <a:extLst>
              <a:ext uri="{FF2B5EF4-FFF2-40B4-BE49-F238E27FC236}">
                <a16:creationId xmlns:a16="http://schemas.microsoft.com/office/drawing/2014/main" id="{FD678117-C0E7-4404-9151-25D06156059D}"/>
              </a:ext>
            </a:extLst>
          </p:cNvPr>
          <p:cNvSpPr txBox="1">
            <a:spLocks/>
          </p:cNvSpPr>
          <p:nvPr/>
        </p:nvSpPr>
        <p:spPr>
          <a:xfrm>
            <a:off x="6315540" y="4479042"/>
            <a:ext cx="976099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ctr"/>
            <a:r>
              <a:rPr lang="ro-RO" dirty="0"/>
              <a:t>Iarna</a:t>
            </a:r>
          </a:p>
        </p:txBody>
      </p:sp>
    </p:spTree>
    <p:extLst>
      <p:ext uri="{BB962C8B-B14F-4D97-AF65-F5344CB8AC3E}">
        <p14:creationId xmlns:p14="http://schemas.microsoft.com/office/powerpoint/2010/main" val="378627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arning Italian Culture Workshop XL by Slidesgo">
  <a:themeElements>
    <a:clrScheme name="Simple Light">
      <a:dk1>
        <a:srgbClr val="4D4751"/>
      </a:dk1>
      <a:lt1>
        <a:srgbClr val="FFFFFF"/>
      </a:lt1>
      <a:dk2>
        <a:srgbClr val="208952"/>
      </a:dk2>
      <a:lt2>
        <a:srgbClr val="599B91"/>
      </a:lt2>
      <a:accent1>
        <a:srgbClr val="BEEDDF"/>
      </a:accent1>
      <a:accent2>
        <a:srgbClr val="FFEAC8"/>
      </a:accent2>
      <a:accent3>
        <a:srgbClr val="FF8969"/>
      </a:accent3>
      <a:accent4>
        <a:srgbClr val="EA6B49"/>
      </a:accent4>
      <a:accent5>
        <a:srgbClr val="FFC435"/>
      </a:accent5>
      <a:accent6>
        <a:srgbClr val="BC2828"/>
      </a:accent6>
      <a:hlink>
        <a:srgbClr val="4D47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997</Words>
  <Application>Microsoft Office PowerPoint</Application>
  <PresentationFormat>On-screen Show (16:9)</PresentationFormat>
  <Paragraphs>98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Leckerli One</vt:lpstr>
      <vt:lpstr>Roboto Condensed Light</vt:lpstr>
      <vt:lpstr>Josefin Sans</vt:lpstr>
      <vt:lpstr>Josefin Sans Medium</vt:lpstr>
      <vt:lpstr>Arial</vt:lpstr>
      <vt:lpstr>Learning Italian Culture Workshop XL by Slidesgo</vt:lpstr>
      <vt:lpstr>Italia</vt:lpstr>
      <vt:lpstr>Poziția geografică a Italiei</vt:lpstr>
      <vt:lpstr>PowerPoint Presentation</vt:lpstr>
      <vt:lpstr>Relieful</vt:lpstr>
      <vt:lpstr>PowerPoint Presentation</vt:lpstr>
      <vt:lpstr>Clima</vt:lpstr>
      <vt:lpstr>Clima</vt:lpstr>
      <vt:lpstr>Temperaturi și precipitații medii anuale</vt:lpstr>
      <vt:lpstr>Imagini reprezentative pentru fiecare anotimp din orașul Roma</vt:lpstr>
      <vt:lpstr>Hidrografia Italiei</vt:lpstr>
      <vt:lpstr>PowerPoint Presentation</vt:lpstr>
      <vt:lpstr>TEREN ARABIL 01</vt:lpstr>
      <vt:lpstr>MINERALE 03</vt:lpstr>
      <vt:lpstr>INDUSTRIA ITALIEI</vt:lpstr>
      <vt:lpstr>INDUSTRIA ITALIEI</vt:lpstr>
      <vt:lpstr>Turismul – atracții turistice</vt:lpstr>
      <vt:lpstr>Atracții turistice</vt:lpstr>
      <vt:lpstr>Atracții turistice</vt:lpstr>
      <vt:lpstr>Atracții turistice</vt:lpstr>
      <vt:lpstr>Bucătăria italiană</vt:lpstr>
      <vt:lpstr>BIBLIOGRAFIE</vt:lpstr>
      <vt:lpstr>Vă mulțumesc pentru atenție!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</dc:title>
  <cp:lastModifiedBy>Mario Andrei</cp:lastModifiedBy>
  <cp:revision>31</cp:revision>
  <dcterms:modified xsi:type="dcterms:W3CDTF">2023-04-27T18:59:46Z</dcterms:modified>
</cp:coreProperties>
</file>