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7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3F2941D-9BE9-48B3-9AE9-2CCBA6DA68F3}">
  <a:tblStyle styleId="{73F2941D-9BE9-48B3-9AE9-2CCBA6DA68F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26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26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f09cbdd83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f09cbdd83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98475" y="866800"/>
            <a:ext cx="4566300" cy="224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41325" y="3374375"/>
            <a:ext cx="4283100" cy="4419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Josefin Sans Medium"/>
                <a:ea typeface="Josefin Sans Medium"/>
                <a:cs typeface="Josefin Sans Medium"/>
                <a:sym typeface="Josefin Sa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69877" y="3969344"/>
            <a:ext cx="665054" cy="644284"/>
            <a:chOff x="-3147862" y="2777779"/>
            <a:chExt cx="1443885" cy="1398794"/>
          </a:xfrm>
        </p:grpSpPr>
        <p:sp>
          <p:nvSpPr>
            <p:cNvPr id="12" name="Google Shape;12;p2"/>
            <p:cNvSpPr/>
            <p:nvPr/>
          </p:nvSpPr>
          <p:spPr>
            <a:xfrm>
              <a:off x="-1847269" y="3944460"/>
              <a:ext cx="32986" cy="232113"/>
            </a:xfrm>
            <a:custGeom>
              <a:avLst/>
              <a:gdLst/>
              <a:ahLst/>
              <a:cxnLst/>
              <a:rect l="l" t="t" r="r" b="b"/>
              <a:pathLst>
                <a:path w="654" h="4602" extrusionOk="0">
                  <a:moveTo>
                    <a:pt x="341" y="1"/>
                  </a:moveTo>
                  <a:cubicBezTo>
                    <a:pt x="143" y="1"/>
                    <a:pt x="1" y="143"/>
                    <a:pt x="1" y="313"/>
                  </a:cubicBezTo>
                  <a:lnTo>
                    <a:pt x="1" y="4289"/>
                  </a:lnTo>
                  <a:cubicBezTo>
                    <a:pt x="1" y="4459"/>
                    <a:pt x="143" y="4601"/>
                    <a:pt x="341" y="4601"/>
                  </a:cubicBezTo>
                  <a:cubicBezTo>
                    <a:pt x="512" y="4601"/>
                    <a:pt x="654" y="4459"/>
                    <a:pt x="654" y="4289"/>
                  </a:cubicBezTo>
                  <a:lnTo>
                    <a:pt x="654" y="313"/>
                  </a:lnTo>
                  <a:cubicBezTo>
                    <a:pt x="654" y="143"/>
                    <a:pt x="512" y="1"/>
                    <a:pt x="3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1956114" y="3245137"/>
              <a:ext cx="252137" cy="736640"/>
            </a:xfrm>
            <a:custGeom>
              <a:avLst/>
              <a:gdLst/>
              <a:ahLst/>
              <a:cxnLst/>
              <a:rect l="l" t="t" r="r" b="b"/>
              <a:pathLst>
                <a:path w="4999" h="14605" extrusionOk="0">
                  <a:moveTo>
                    <a:pt x="2514" y="0"/>
                  </a:moveTo>
                  <a:cubicBezTo>
                    <a:pt x="2166" y="0"/>
                    <a:pt x="1818" y="220"/>
                    <a:pt x="1761" y="660"/>
                  </a:cubicBezTo>
                  <a:lnTo>
                    <a:pt x="171" y="12162"/>
                  </a:lnTo>
                  <a:cubicBezTo>
                    <a:pt x="0" y="13440"/>
                    <a:pt x="994" y="14604"/>
                    <a:pt x="2301" y="14604"/>
                  </a:cubicBezTo>
                  <a:lnTo>
                    <a:pt x="2414" y="14604"/>
                  </a:lnTo>
                  <a:cubicBezTo>
                    <a:pt x="3862" y="14604"/>
                    <a:pt x="4998" y="13326"/>
                    <a:pt x="4800" y="11878"/>
                  </a:cubicBezTo>
                  <a:lnTo>
                    <a:pt x="3266" y="660"/>
                  </a:lnTo>
                  <a:cubicBezTo>
                    <a:pt x="3209" y="220"/>
                    <a:pt x="2861" y="0"/>
                    <a:pt x="2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2983132" y="3828452"/>
              <a:ext cx="48723" cy="348120"/>
            </a:xfrm>
            <a:custGeom>
              <a:avLst/>
              <a:gdLst/>
              <a:ahLst/>
              <a:cxnLst/>
              <a:rect l="l" t="t" r="r" b="b"/>
              <a:pathLst>
                <a:path w="966" h="6902" extrusionOk="0">
                  <a:moveTo>
                    <a:pt x="483" y="0"/>
                  </a:moveTo>
                  <a:cubicBezTo>
                    <a:pt x="227" y="0"/>
                    <a:pt x="0" y="199"/>
                    <a:pt x="0" y="483"/>
                  </a:cubicBezTo>
                  <a:lnTo>
                    <a:pt x="0" y="6419"/>
                  </a:lnTo>
                  <a:cubicBezTo>
                    <a:pt x="0" y="6674"/>
                    <a:pt x="227" y="6901"/>
                    <a:pt x="483" y="6901"/>
                  </a:cubicBezTo>
                  <a:cubicBezTo>
                    <a:pt x="739" y="6901"/>
                    <a:pt x="966" y="6674"/>
                    <a:pt x="966" y="6419"/>
                  </a:cubicBezTo>
                  <a:lnTo>
                    <a:pt x="966" y="483"/>
                  </a:lnTo>
                  <a:cubicBezTo>
                    <a:pt x="966" y="199"/>
                    <a:pt x="739" y="0"/>
                    <a:pt x="4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3147862" y="2777779"/>
              <a:ext cx="379643" cy="1106548"/>
            </a:xfrm>
            <a:custGeom>
              <a:avLst/>
              <a:gdLst/>
              <a:ahLst/>
              <a:cxnLst/>
              <a:rect l="l" t="t" r="r" b="b"/>
              <a:pathLst>
                <a:path w="7527" h="21939" extrusionOk="0">
                  <a:moveTo>
                    <a:pt x="3767" y="1"/>
                  </a:moveTo>
                  <a:cubicBezTo>
                    <a:pt x="3245" y="1"/>
                    <a:pt x="2727" y="327"/>
                    <a:pt x="2641" y="981"/>
                  </a:cubicBezTo>
                  <a:lnTo>
                    <a:pt x="256" y="18247"/>
                  </a:lnTo>
                  <a:cubicBezTo>
                    <a:pt x="0" y="20207"/>
                    <a:pt x="1505" y="21939"/>
                    <a:pt x="3493" y="21939"/>
                  </a:cubicBezTo>
                  <a:lnTo>
                    <a:pt x="3635" y="21939"/>
                  </a:lnTo>
                  <a:cubicBezTo>
                    <a:pt x="5822" y="21939"/>
                    <a:pt x="7526" y="20008"/>
                    <a:pt x="7214" y="17821"/>
                  </a:cubicBezTo>
                  <a:lnTo>
                    <a:pt x="4913" y="981"/>
                  </a:lnTo>
                  <a:cubicBezTo>
                    <a:pt x="4814" y="327"/>
                    <a:pt x="4289" y="1"/>
                    <a:pt x="37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2368646" y="3900074"/>
              <a:ext cx="38736" cy="276498"/>
            </a:xfrm>
            <a:custGeom>
              <a:avLst/>
              <a:gdLst/>
              <a:ahLst/>
              <a:cxnLst/>
              <a:rect l="l" t="t" r="r" b="b"/>
              <a:pathLst>
                <a:path w="768" h="5482" extrusionOk="0">
                  <a:moveTo>
                    <a:pt x="370" y="0"/>
                  </a:moveTo>
                  <a:cubicBezTo>
                    <a:pt x="171" y="0"/>
                    <a:pt x="0" y="171"/>
                    <a:pt x="0" y="370"/>
                  </a:cubicBezTo>
                  <a:lnTo>
                    <a:pt x="0" y="5112"/>
                  </a:lnTo>
                  <a:cubicBezTo>
                    <a:pt x="0" y="5311"/>
                    <a:pt x="171" y="5481"/>
                    <a:pt x="370" y="5481"/>
                  </a:cubicBezTo>
                  <a:cubicBezTo>
                    <a:pt x="568" y="5481"/>
                    <a:pt x="767" y="5311"/>
                    <a:pt x="767" y="5112"/>
                  </a:cubicBezTo>
                  <a:lnTo>
                    <a:pt x="767" y="370"/>
                  </a:lnTo>
                  <a:cubicBezTo>
                    <a:pt x="767" y="171"/>
                    <a:pt x="568" y="0"/>
                    <a:pt x="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500441" y="3065729"/>
              <a:ext cx="300860" cy="878773"/>
            </a:xfrm>
            <a:custGeom>
              <a:avLst/>
              <a:gdLst/>
              <a:ahLst/>
              <a:cxnLst/>
              <a:rect l="l" t="t" r="r" b="b"/>
              <a:pathLst>
                <a:path w="5965" h="17423" extrusionOk="0">
                  <a:moveTo>
                    <a:pt x="3000" y="0"/>
                  </a:moveTo>
                  <a:cubicBezTo>
                    <a:pt x="2578" y="0"/>
                    <a:pt x="2159" y="270"/>
                    <a:pt x="2102" y="809"/>
                  </a:cubicBezTo>
                  <a:lnTo>
                    <a:pt x="228" y="14498"/>
                  </a:lnTo>
                  <a:cubicBezTo>
                    <a:pt x="1" y="16031"/>
                    <a:pt x="1222" y="17423"/>
                    <a:pt x="2784" y="17423"/>
                  </a:cubicBezTo>
                  <a:lnTo>
                    <a:pt x="2897" y="17423"/>
                  </a:lnTo>
                  <a:cubicBezTo>
                    <a:pt x="4630" y="17423"/>
                    <a:pt x="5964" y="15889"/>
                    <a:pt x="5737" y="14157"/>
                  </a:cubicBezTo>
                  <a:lnTo>
                    <a:pt x="3920" y="809"/>
                  </a:lnTo>
                  <a:cubicBezTo>
                    <a:pt x="3849" y="270"/>
                    <a:pt x="3423" y="0"/>
                    <a:pt x="30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18;p2"/>
          <p:cNvSpPr/>
          <p:nvPr/>
        </p:nvSpPr>
        <p:spPr>
          <a:xfrm>
            <a:off x="-28650" y="4604450"/>
            <a:ext cx="9201300" cy="53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6"/>
          <p:cNvSpPr/>
          <p:nvPr/>
        </p:nvSpPr>
        <p:spPr>
          <a:xfrm>
            <a:off x="-28650" y="4604450"/>
            <a:ext cx="9201300" cy="53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9" name="Google Shape;519;p46"/>
          <p:cNvGrpSpPr/>
          <p:nvPr/>
        </p:nvGrpSpPr>
        <p:grpSpPr>
          <a:xfrm>
            <a:off x="8512154" y="4184609"/>
            <a:ext cx="116139" cy="429024"/>
            <a:chOff x="8680417" y="4184609"/>
            <a:chExt cx="116139" cy="429024"/>
          </a:xfrm>
        </p:grpSpPr>
        <p:sp>
          <p:nvSpPr>
            <p:cNvPr id="520" name="Google Shape;520;p46"/>
            <p:cNvSpPr/>
            <p:nvPr/>
          </p:nvSpPr>
          <p:spPr>
            <a:xfrm>
              <a:off x="8730551" y="4506717"/>
              <a:ext cx="15194" cy="106916"/>
            </a:xfrm>
            <a:custGeom>
              <a:avLst/>
              <a:gdLst/>
              <a:ahLst/>
              <a:cxnLst/>
              <a:rect l="l" t="t" r="r" b="b"/>
              <a:pathLst>
                <a:path w="654" h="4602" extrusionOk="0">
                  <a:moveTo>
                    <a:pt x="341" y="1"/>
                  </a:moveTo>
                  <a:cubicBezTo>
                    <a:pt x="143" y="1"/>
                    <a:pt x="1" y="143"/>
                    <a:pt x="1" y="313"/>
                  </a:cubicBezTo>
                  <a:lnTo>
                    <a:pt x="1" y="4289"/>
                  </a:lnTo>
                  <a:cubicBezTo>
                    <a:pt x="1" y="4459"/>
                    <a:pt x="143" y="4601"/>
                    <a:pt x="341" y="4601"/>
                  </a:cubicBezTo>
                  <a:cubicBezTo>
                    <a:pt x="512" y="4601"/>
                    <a:pt x="654" y="4459"/>
                    <a:pt x="654" y="4289"/>
                  </a:cubicBezTo>
                  <a:lnTo>
                    <a:pt x="654" y="313"/>
                  </a:lnTo>
                  <a:cubicBezTo>
                    <a:pt x="654" y="143"/>
                    <a:pt x="512" y="1"/>
                    <a:pt x="3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6"/>
            <p:cNvSpPr/>
            <p:nvPr/>
          </p:nvSpPr>
          <p:spPr>
            <a:xfrm>
              <a:off x="8680417" y="4184609"/>
              <a:ext cx="116139" cy="339311"/>
            </a:xfrm>
            <a:custGeom>
              <a:avLst/>
              <a:gdLst/>
              <a:ahLst/>
              <a:cxnLst/>
              <a:rect l="l" t="t" r="r" b="b"/>
              <a:pathLst>
                <a:path w="4999" h="14605" extrusionOk="0">
                  <a:moveTo>
                    <a:pt x="2514" y="0"/>
                  </a:moveTo>
                  <a:cubicBezTo>
                    <a:pt x="2166" y="0"/>
                    <a:pt x="1818" y="220"/>
                    <a:pt x="1761" y="660"/>
                  </a:cubicBezTo>
                  <a:lnTo>
                    <a:pt x="171" y="12162"/>
                  </a:lnTo>
                  <a:cubicBezTo>
                    <a:pt x="0" y="13440"/>
                    <a:pt x="994" y="14604"/>
                    <a:pt x="2301" y="14604"/>
                  </a:cubicBezTo>
                  <a:lnTo>
                    <a:pt x="2414" y="14604"/>
                  </a:lnTo>
                  <a:cubicBezTo>
                    <a:pt x="3862" y="14604"/>
                    <a:pt x="4998" y="13326"/>
                    <a:pt x="4800" y="11878"/>
                  </a:cubicBezTo>
                  <a:lnTo>
                    <a:pt x="3266" y="660"/>
                  </a:lnTo>
                  <a:cubicBezTo>
                    <a:pt x="3209" y="220"/>
                    <a:pt x="2861" y="0"/>
                    <a:pt x="2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2" name="Google Shape;522;p46"/>
          <p:cNvGrpSpPr/>
          <p:nvPr/>
        </p:nvGrpSpPr>
        <p:grpSpPr>
          <a:xfrm>
            <a:off x="515700" y="4101974"/>
            <a:ext cx="366856" cy="511660"/>
            <a:chOff x="9654905" y="4101974"/>
            <a:chExt cx="366856" cy="511660"/>
          </a:xfrm>
        </p:grpSpPr>
        <p:sp>
          <p:nvSpPr>
            <p:cNvPr id="523" name="Google Shape;523;p46"/>
            <p:cNvSpPr/>
            <p:nvPr/>
          </p:nvSpPr>
          <p:spPr>
            <a:xfrm>
              <a:off x="9955756" y="4506717"/>
              <a:ext cx="15194" cy="106916"/>
            </a:xfrm>
            <a:custGeom>
              <a:avLst/>
              <a:gdLst/>
              <a:ahLst/>
              <a:cxnLst/>
              <a:rect l="l" t="t" r="r" b="b"/>
              <a:pathLst>
                <a:path w="654" h="4602" extrusionOk="0">
                  <a:moveTo>
                    <a:pt x="341" y="1"/>
                  </a:moveTo>
                  <a:cubicBezTo>
                    <a:pt x="143" y="1"/>
                    <a:pt x="1" y="143"/>
                    <a:pt x="1" y="313"/>
                  </a:cubicBezTo>
                  <a:lnTo>
                    <a:pt x="1" y="4289"/>
                  </a:lnTo>
                  <a:cubicBezTo>
                    <a:pt x="1" y="4459"/>
                    <a:pt x="143" y="4601"/>
                    <a:pt x="341" y="4601"/>
                  </a:cubicBezTo>
                  <a:cubicBezTo>
                    <a:pt x="512" y="4601"/>
                    <a:pt x="654" y="4459"/>
                    <a:pt x="654" y="4289"/>
                  </a:cubicBezTo>
                  <a:lnTo>
                    <a:pt x="654" y="313"/>
                  </a:lnTo>
                  <a:cubicBezTo>
                    <a:pt x="654" y="143"/>
                    <a:pt x="512" y="1"/>
                    <a:pt x="3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6"/>
            <p:cNvSpPr/>
            <p:nvPr/>
          </p:nvSpPr>
          <p:spPr>
            <a:xfrm>
              <a:off x="9905621" y="4184609"/>
              <a:ext cx="116139" cy="339311"/>
            </a:xfrm>
            <a:custGeom>
              <a:avLst/>
              <a:gdLst/>
              <a:ahLst/>
              <a:cxnLst/>
              <a:rect l="l" t="t" r="r" b="b"/>
              <a:pathLst>
                <a:path w="4999" h="14605" extrusionOk="0">
                  <a:moveTo>
                    <a:pt x="2514" y="0"/>
                  </a:moveTo>
                  <a:cubicBezTo>
                    <a:pt x="2166" y="0"/>
                    <a:pt x="1818" y="220"/>
                    <a:pt x="1761" y="660"/>
                  </a:cubicBezTo>
                  <a:lnTo>
                    <a:pt x="171" y="12162"/>
                  </a:lnTo>
                  <a:cubicBezTo>
                    <a:pt x="0" y="13440"/>
                    <a:pt x="994" y="14604"/>
                    <a:pt x="2301" y="14604"/>
                  </a:cubicBezTo>
                  <a:lnTo>
                    <a:pt x="2414" y="14604"/>
                  </a:lnTo>
                  <a:cubicBezTo>
                    <a:pt x="3862" y="14604"/>
                    <a:pt x="4998" y="13326"/>
                    <a:pt x="4800" y="11878"/>
                  </a:cubicBezTo>
                  <a:lnTo>
                    <a:pt x="3266" y="660"/>
                  </a:lnTo>
                  <a:cubicBezTo>
                    <a:pt x="3209" y="220"/>
                    <a:pt x="2861" y="0"/>
                    <a:pt x="2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6"/>
            <p:cNvSpPr/>
            <p:nvPr/>
          </p:nvSpPr>
          <p:spPr>
            <a:xfrm>
              <a:off x="9715609" y="4486273"/>
              <a:ext cx="17843" cy="127361"/>
            </a:xfrm>
            <a:custGeom>
              <a:avLst/>
              <a:gdLst/>
              <a:ahLst/>
              <a:cxnLst/>
              <a:rect l="l" t="t" r="r" b="b"/>
              <a:pathLst>
                <a:path w="768" h="5482" extrusionOk="0">
                  <a:moveTo>
                    <a:pt x="370" y="0"/>
                  </a:moveTo>
                  <a:cubicBezTo>
                    <a:pt x="171" y="0"/>
                    <a:pt x="0" y="171"/>
                    <a:pt x="0" y="370"/>
                  </a:cubicBezTo>
                  <a:lnTo>
                    <a:pt x="0" y="5112"/>
                  </a:lnTo>
                  <a:cubicBezTo>
                    <a:pt x="0" y="5311"/>
                    <a:pt x="171" y="5481"/>
                    <a:pt x="370" y="5481"/>
                  </a:cubicBezTo>
                  <a:cubicBezTo>
                    <a:pt x="568" y="5481"/>
                    <a:pt x="767" y="5311"/>
                    <a:pt x="767" y="5112"/>
                  </a:cubicBezTo>
                  <a:lnTo>
                    <a:pt x="767" y="370"/>
                  </a:lnTo>
                  <a:cubicBezTo>
                    <a:pt x="767" y="171"/>
                    <a:pt x="568" y="0"/>
                    <a:pt x="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6"/>
            <p:cNvSpPr/>
            <p:nvPr/>
          </p:nvSpPr>
          <p:spPr>
            <a:xfrm>
              <a:off x="9654905" y="4101974"/>
              <a:ext cx="138582" cy="404780"/>
            </a:xfrm>
            <a:custGeom>
              <a:avLst/>
              <a:gdLst/>
              <a:ahLst/>
              <a:cxnLst/>
              <a:rect l="l" t="t" r="r" b="b"/>
              <a:pathLst>
                <a:path w="5965" h="17423" extrusionOk="0">
                  <a:moveTo>
                    <a:pt x="3000" y="0"/>
                  </a:moveTo>
                  <a:cubicBezTo>
                    <a:pt x="2578" y="0"/>
                    <a:pt x="2159" y="270"/>
                    <a:pt x="2102" y="809"/>
                  </a:cubicBezTo>
                  <a:lnTo>
                    <a:pt x="228" y="14498"/>
                  </a:lnTo>
                  <a:cubicBezTo>
                    <a:pt x="1" y="16031"/>
                    <a:pt x="1222" y="17423"/>
                    <a:pt x="2784" y="17423"/>
                  </a:cubicBezTo>
                  <a:lnTo>
                    <a:pt x="2897" y="17423"/>
                  </a:lnTo>
                  <a:cubicBezTo>
                    <a:pt x="4630" y="17423"/>
                    <a:pt x="5964" y="15889"/>
                    <a:pt x="5737" y="14157"/>
                  </a:cubicBezTo>
                  <a:lnTo>
                    <a:pt x="3920" y="809"/>
                  </a:lnTo>
                  <a:cubicBezTo>
                    <a:pt x="3849" y="270"/>
                    <a:pt x="3423" y="0"/>
                    <a:pt x="30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7" name="Google Shape;527;p46"/>
          <p:cNvGrpSpPr/>
          <p:nvPr/>
        </p:nvGrpSpPr>
        <p:grpSpPr>
          <a:xfrm>
            <a:off x="8244952" y="3969344"/>
            <a:ext cx="174871" cy="644291"/>
            <a:chOff x="2298677" y="3969344"/>
            <a:chExt cx="174871" cy="644291"/>
          </a:xfrm>
        </p:grpSpPr>
        <p:sp>
          <p:nvSpPr>
            <p:cNvPr id="528" name="Google Shape;528;p46"/>
            <p:cNvSpPr/>
            <p:nvPr/>
          </p:nvSpPr>
          <p:spPr>
            <a:xfrm>
              <a:off x="2374552" y="4453284"/>
              <a:ext cx="22443" cy="160351"/>
            </a:xfrm>
            <a:custGeom>
              <a:avLst/>
              <a:gdLst/>
              <a:ahLst/>
              <a:cxnLst/>
              <a:rect l="l" t="t" r="r" b="b"/>
              <a:pathLst>
                <a:path w="966" h="6902" extrusionOk="0">
                  <a:moveTo>
                    <a:pt x="483" y="0"/>
                  </a:moveTo>
                  <a:cubicBezTo>
                    <a:pt x="227" y="0"/>
                    <a:pt x="0" y="199"/>
                    <a:pt x="0" y="483"/>
                  </a:cubicBezTo>
                  <a:lnTo>
                    <a:pt x="0" y="6419"/>
                  </a:lnTo>
                  <a:cubicBezTo>
                    <a:pt x="0" y="6674"/>
                    <a:pt x="227" y="6901"/>
                    <a:pt x="483" y="6901"/>
                  </a:cubicBezTo>
                  <a:cubicBezTo>
                    <a:pt x="739" y="6901"/>
                    <a:pt x="966" y="6674"/>
                    <a:pt x="966" y="6419"/>
                  </a:cubicBezTo>
                  <a:lnTo>
                    <a:pt x="966" y="483"/>
                  </a:lnTo>
                  <a:cubicBezTo>
                    <a:pt x="966" y="199"/>
                    <a:pt x="739" y="0"/>
                    <a:pt x="4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6"/>
            <p:cNvSpPr/>
            <p:nvPr/>
          </p:nvSpPr>
          <p:spPr>
            <a:xfrm>
              <a:off x="2298677" y="3969344"/>
              <a:ext cx="174871" cy="509698"/>
            </a:xfrm>
            <a:custGeom>
              <a:avLst/>
              <a:gdLst/>
              <a:ahLst/>
              <a:cxnLst/>
              <a:rect l="l" t="t" r="r" b="b"/>
              <a:pathLst>
                <a:path w="7527" h="21939" extrusionOk="0">
                  <a:moveTo>
                    <a:pt x="3767" y="1"/>
                  </a:moveTo>
                  <a:cubicBezTo>
                    <a:pt x="3245" y="1"/>
                    <a:pt x="2727" y="327"/>
                    <a:pt x="2641" y="981"/>
                  </a:cubicBezTo>
                  <a:lnTo>
                    <a:pt x="256" y="18247"/>
                  </a:lnTo>
                  <a:cubicBezTo>
                    <a:pt x="0" y="20207"/>
                    <a:pt x="1505" y="21939"/>
                    <a:pt x="3493" y="21939"/>
                  </a:cubicBezTo>
                  <a:lnTo>
                    <a:pt x="3635" y="21939"/>
                  </a:lnTo>
                  <a:cubicBezTo>
                    <a:pt x="5822" y="21939"/>
                    <a:pt x="7526" y="20008"/>
                    <a:pt x="7214" y="17821"/>
                  </a:cubicBezTo>
                  <a:lnTo>
                    <a:pt x="4913" y="981"/>
                  </a:lnTo>
                  <a:cubicBezTo>
                    <a:pt x="4814" y="327"/>
                    <a:pt x="4289" y="1"/>
                    <a:pt x="37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0" name="Google Shape;530;p46"/>
          <p:cNvSpPr/>
          <p:nvPr/>
        </p:nvSpPr>
        <p:spPr>
          <a:xfrm>
            <a:off x="8306621" y="359989"/>
            <a:ext cx="1104320" cy="218337"/>
          </a:xfrm>
          <a:custGeom>
            <a:avLst/>
            <a:gdLst/>
            <a:ahLst/>
            <a:cxnLst/>
            <a:rect l="l" t="t" r="r" b="b"/>
            <a:pathLst>
              <a:path w="17920" h="3543" extrusionOk="0">
                <a:moveTo>
                  <a:pt x="9177" y="1"/>
                </a:moveTo>
                <a:cubicBezTo>
                  <a:pt x="7885" y="1"/>
                  <a:pt x="6590" y="450"/>
                  <a:pt x="5538" y="1355"/>
                </a:cubicBezTo>
                <a:cubicBezTo>
                  <a:pt x="4970" y="1100"/>
                  <a:pt x="4374" y="958"/>
                  <a:pt x="3777" y="958"/>
                </a:cubicBezTo>
                <a:cubicBezTo>
                  <a:pt x="2102" y="958"/>
                  <a:pt x="597" y="1980"/>
                  <a:pt x="0" y="3542"/>
                </a:cubicBezTo>
                <a:lnTo>
                  <a:pt x="17920" y="3542"/>
                </a:lnTo>
                <a:cubicBezTo>
                  <a:pt x="17380" y="2207"/>
                  <a:pt x="16102" y="1355"/>
                  <a:pt x="14711" y="1355"/>
                </a:cubicBezTo>
                <a:cubicBezTo>
                  <a:pt x="14171" y="1355"/>
                  <a:pt x="13660" y="1469"/>
                  <a:pt x="13206" y="1725"/>
                </a:cubicBezTo>
                <a:cubicBezTo>
                  <a:pt x="12104" y="578"/>
                  <a:pt x="10642" y="1"/>
                  <a:pt x="9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46"/>
          <p:cNvSpPr/>
          <p:nvPr/>
        </p:nvSpPr>
        <p:spPr>
          <a:xfrm>
            <a:off x="-245046" y="1127298"/>
            <a:ext cx="760745" cy="188202"/>
          </a:xfrm>
          <a:custGeom>
            <a:avLst/>
            <a:gdLst/>
            <a:ahLst/>
            <a:cxnLst/>
            <a:rect l="l" t="t" r="r" b="b"/>
            <a:pathLst>
              <a:path w="10793" h="2670" extrusionOk="0">
                <a:moveTo>
                  <a:pt x="6901" y="0"/>
                </a:moveTo>
                <a:cubicBezTo>
                  <a:pt x="5907" y="0"/>
                  <a:pt x="4942" y="370"/>
                  <a:pt x="4203" y="994"/>
                </a:cubicBezTo>
                <a:cubicBezTo>
                  <a:pt x="3777" y="796"/>
                  <a:pt x="3323" y="710"/>
                  <a:pt x="2897" y="710"/>
                </a:cubicBezTo>
                <a:cubicBezTo>
                  <a:pt x="1619" y="710"/>
                  <a:pt x="483" y="1477"/>
                  <a:pt x="0" y="2670"/>
                </a:cubicBezTo>
                <a:lnTo>
                  <a:pt x="10792" y="2670"/>
                </a:lnTo>
                <a:cubicBezTo>
                  <a:pt x="10167" y="1051"/>
                  <a:pt x="8605" y="0"/>
                  <a:pt x="69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46"/>
          <p:cNvSpPr/>
          <p:nvPr/>
        </p:nvSpPr>
        <p:spPr>
          <a:xfrm>
            <a:off x="1125020" y="399285"/>
            <a:ext cx="565014" cy="139774"/>
          </a:xfrm>
          <a:custGeom>
            <a:avLst/>
            <a:gdLst/>
            <a:ahLst/>
            <a:cxnLst/>
            <a:rect l="l" t="t" r="r" b="b"/>
            <a:pathLst>
              <a:path w="10793" h="2670" extrusionOk="0">
                <a:moveTo>
                  <a:pt x="6901" y="0"/>
                </a:moveTo>
                <a:cubicBezTo>
                  <a:pt x="5907" y="0"/>
                  <a:pt x="4942" y="370"/>
                  <a:pt x="4203" y="994"/>
                </a:cubicBezTo>
                <a:cubicBezTo>
                  <a:pt x="3777" y="796"/>
                  <a:pt x="3323" y="710"/>
                  <a:pt x="2897" y="710"/>
                </a:cubicBezTo>
                <a:cubicBezTo>
                  <a:pt x="1619" y="710"/>
                  <a:pt x="483" y="1477"/>
                  <a:pt x="0" y="2670"/>
                </a:cubicBezTo>
                <a:lnTo>
                  <a:pt x="10792" y="2670"/>
                </a:lnTo>
                <a:cubicBezTo>
                  <a:pt x="10167" y="1051"/>
                  <a:pt x="8605" y="0"/>
                  <a:pt x="69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46"/>
          <p:cNvSpPr/>
          <p:nvPr/>
        </p:nvSpPr>
        <p:spPr>
          <a:xfrm>
            <a:off x="3762293" y="386134"/>
            <a:ext cx="315089" cy="108583"/>
          </a:xfrm>
          <a:custGeom>
            <a:avLst/>
            <a:gdLst/>
            <a:ahLst/>
            <a:cxnLst/>
            <a:rect l="l" t="t" r="r" b="b"/>
            <a:pathLst>
              <a:path w="5113" h="1762" extrusionOk="0">
                <a:moveTo>
                  <a:pt x="2556" y="0"/>
                </a:moveTo>
                <a:cubicBezTo>
                  <a:pt x="1449" y="0"/>
                  <a:pt x="427" y="710"/>
                  <a:pt x="1" y="1761"/>
                </a:cubicBezTo>
                <a:lnTo>
                  <a:pt x="5112" y="1761"/>
                </a:lnTo>
                <a:cubicBezTo>
                  <a:pt x="4715" y="710"/>
                  <a:pt x="3692" y="0"/>
                  <a:pt x="25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46"/>
          <p:cNvSpPr/>
          <p:nvPr/>
        </p:nvSpPr>
        <p:spPr>
          <a:xfrm>
            <a:off x="6820970" y="1315510"/>
            <a:ext cx="565014" cy="139775"/>
          </a:xfrm>
          <a:custGeom>
            <a:avLst/>
            <a:gdLst/>
            <a:ahLst/>
            <a:cxnLst/>
            <a:rect l="l" t="t" r="r" b="b"/>
            <a:pathLst>
              <a:path w="10793" h="2670" extrusionOk="0">
                <a:moveTo>
                  <a:pt x="6901" y="0"/>
                </a:moveTo>
                <a:cubicBezTo>
                  <a:pt x="5907" y="0"/>
                  <a:pt x="4942" y="370"/>
                  <a:pt x="4203" y="994"/>
                </a:cubicBezTo>
                <a:cubicBezTo>
                  <a:pt x="3777" y="796"/>
                  <a:pt x="3323" y="710"/>
                  <a:pt x="2897" y="710"/>
                </a:cubicBezTo>
                <a:cubicBezTo>
                  <a:pt x="1619" y="710"/>
                  <a:pt x="483" y="1477"/>
                  <a:pt x="0" y="2670"/>
                </a:cubicBezTo>
                <a:lnTo>
                  <a:pt x="10792" y="2670"/>
                </a:lnTo>
                <a:cubicBezTo>
                  <a:pt x="10167" y="1051"/>
                  <a:pt x="8605" y="0"/>
                  <a:pt x="69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_1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47"/>
          <p:cNvSpPr/>
          <p:nvPr/>
        </p:nvSpPr>
        <p:spPr>
          <a:xfrm>
            <a:off x="-28650" y="4604450"/>
            <a:ext cx="9201300" cy="53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7" name="Google Shape;537;p47"/>
          <p:cNvGrpSpPr/>
          <p:nvPr/>
        </p:nvGrpSpPr>
        <p:grpSpPr>
          <a:xfrm>
            <a:off x="8512154" y="4184609"/>
            <a:ext cx="116139" cy="429024"/>
            <a:chOff x="8680417" y="4184609"/>
            <a:chExt cx="116139" cy="429024"/>
          </a:xfrm>
        </p:grpSpPr>
        <p:sp>
          <p:nvSpPr>
            <p:cNvPr id="538" name="Google Shape;538;p47"/>
            <p:cNvSpPr/>
            <p:nvPr/>
          </p:nvSpPr>
          <p:spPr>
            <a:xfrm>
              <a:off x="8730551" y="4506717"/>
              <a:ext cx="15194" cy="106916"/>
            </a:xfrm>
            <a:custGeom>
              <a:avLst/>
              <a:gdLst/>
              <a:ahLst/>
              <a:cxnLst/>
              <a:rect l="l" t="t" r="r" b="b"/>
              <a:pathLst>
                <a:path w="654" h="4602" extrusionOk="0">
                  <a:moveTo>
                    <a:pt x="341" y="1"/>
                  </a:moveTo>
                  <a:cubicBezTo>
                    <a:pt x="143" y="1"/>
                    <a:pt x="1" y="143"/>
                    <a:pt x="1" y="313"/>
                  </a:cubicBezTo>
                  <a:lnTo>
                    <a:pt x="1" y="4289"/>
                  </a:lnTo>
                  <a:cubicBezTo>
                    <a:pt x="1" y="4459"/>
                    <a:pt x="143" y="4601"/>
                    <a:pt x="341" y="4601"/>
                  </a:cubicBezTo>
                  <a:cubicBezTo>
                    <a:pt x="512" y="4601"/>
                    <a:pt x="654" y="4459"/>
                    <a:pt x="654" y="4289"/>
                  </a:cubicBezTo>
                  <a:lnTo>
                    <a:pt x="654" y="313"/>
                  </a:lnTo>
                  <a:cubicBezTo>
                    <a:pt x="654" y="143"/>
                    <a:pt x="512" y="1"/>
                    <a:pt x="3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7"/>
            <p:cNvSpPr/>
            <p:nvPr/>
          </p:nvSpPr>
          <p:spPr>
            <a:xfrm>
              <a:off x="8680417" y="4184609"/>
              <a:ext cx="116139" cy="339311"/>
            </a:xfrm>
            <a:custGeom>
              <a:avLst/>
              <a:gdLst/>
              <a:ahLst/>
              <a:cxnLst/>
              <a:rect l="l" t="t" r="r" b="b"/>
              <a:pathLst>
                <a:path w="4999" h="14605" extrusionOk="0">
                  <a:moveTo>
                    <a:pt x="2514" y="0"/>
                  </a:moveTo>
                  <a:cubicBezTo>
                    <a:pt x="2166" y="0"/>
                    <a:pt x="1818" y="220"/>
                    <a:pt x="1761" y="660"/>
                  </a:cubicBezTo>
                  <a:lnTo>
                    <a:pt x="171" y="12162"/>
                  </a:lnTo>
                  <a:cubicBezTo>
                    <a:pt x="0" y="13440"/>
                    <a:pt x="994" y="14604"/>
                    <a:pt x="2301" y="14604"/>
                  </a:cubicBezTo>
                  <a:lnTo>
                    <a:pt x="2414" y="14604"/>
                  </a:lnTo>
                  <a:cubicBezTo>
                    <a:pt x="3862" y="14604"/>
                    <a:pt x="4998" y="13326"/>
                    <a:pt x="4800" y="11878"/>
                  </a:cubicBezTo>
                  <a:lnTo>
                    <a:pt x="3266" y="660"/>
                  </a:lnTo>
                  <a:cubicBezTo>
                    <a:pt x="3209" y="220"/>
                    <a:pt x="2861" y="0"/>
                    <a:pt x="2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0" name="Google Shape;540;p47"/>
          <p:cNvGrpSpPr/>
          <p:nvPr/>
        </p:nvGrpSpPr>
        <p:grpSpPr>
          <a:xfrm>
            <a:off x="2372550" y="4101974"/>
            <a:ext cx="366856" cy="511660"/>
            <a:chOff x="9654905" y="4101974"/>
            <a:chExt cx="366856" cy="511660"/>
          </a:xfrm>
        </p:grpSpPr>
        <p:sp>
          <p:nvSpPr>
            <p:cNvPr id="541" name="Google Shape;541;p47"/>
            <p:cNvSpPr/>
            <p:nvPr/>
          </p:nvSpPr>
          <p:spPr>
            <a:xfrm>
              <a:off x="9955756" y="4506717"/>
              <a:ext cx="15194" cy="106916"/>
            </a:xfrm>
            <a:custGeom>
              <a:avLst/>
              <a:gdLst/>
              <a:ahLst/>
              <a:cxnLst/>
              <a:rect l="l" t="t" r="r" b="b"/>
              <a:pathLst>
                <a:path w="654" h="4602" extrusionOk="0">
                  <a:moveTo>
                    <a:pt x="341" y="1"/>
                  </a:moveTo>
                  <a:cubicBezTo>
                    <a:pt x="143" y="1"/>
                    <a:pt x="1" y="143"/>
                    <a:pt x="1" y="313"/>
                  </a:cubicBezTo>
                  <a:lnTo>
                    <a:pt x="1" y="4289"/>
                  </a:lnTo>
                  <a:cubicBezTo>
                    <a:pt x="1" y="4459"/>
                    <a:pt x="143" y="4601"/>
                    <a:pt x="341" y="4601"/>
                  </a:cubicBezTo>
                  <a:cubicBezTo>
                    <a:pt x="512" y="4601"/>
                    <a:pt x="654" y="4459"/>
                    <a:pt x="654" y="4289"/>
                  </a:cubicBezTo>
                  <a:lnTo>
                    <a:pt x="654" y="313"/>
                  </a:lnTo>
                  <a:cubicBezTo>
                    <a:pt x="654" y="143"/>
                    <a:pt x="512" y="1"/>
                    <a:pt x="3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7"/>
            <p:cNvSpPr/>
            <p:nvPr/>
          </p:nvSpPr>
          <p:spPr>
            <a:xfrm>
              <a:off x="9905621" y="4184609"/>
              <a:ext cx="116139" cy="339311"/>
            </a:xfrm>
            <a:custGeom>
              <a:avLst/>
              <a:gdLst/>
              <a:ahLst/>
              <a:cxnLst/>
              <a:rect l="l" t="t" r="r" b="b"/>
              <a:pathLst>
                <a:path w="4999" h="14605" extrusionOk="0">
                  <a:moveTo>
                    <a:pt x="2514" y="0"/>
                  </a:moveTo>
                  <a:cubicBezTo>
                    <a:pt x="2166" y="0"/>
                    <a:pt x="1818" y="220"/>
                    <a:pt x="1761" y="660"/>
                  </a:cubicBezTo>
                  <a:lnTo>
                    <a:pt x="171" y="12162"/>
                  </a:lnTo>
                  <a:cubicBezTo>
                    <a:pt x="0" y="13440"/>
                    <a:pt x="994" y="14604"/>
                    <a:pt x="2301" y="14604"/>
                  </a:cubicBezTo>
                  <a:lnTo>
                    <a:pt x="2414" y="14604"/>
                  </a:lnTo>
                  <a:cubicBezTo>
                    <a:pt x="3862" y="14604"/>
                    <a:pt x="4998" y="13326"/>
                    <a:pt x="4800" y="11878"/>
                  </a:cubicBezTo>
                  <a:lnTo>
                    <a:pt x="3266" y="660"/>
                  </a:lnTo>
                  <a:cubicBezTo>
                    <a:pt x="3209" y="220"/>
                    <a:pt x="2861" y="0"/>
                    <a:pt x="2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7"/>
            <p:cNvSpPr/>
            <p:nvPr/>
          </p:nvSpPr>
          <p:spPr>
            <a:xfrm>
              <a:off x="9715609" y="4486273"/>
              <a:ext cx="17843" cy="127361"/>
            </a:xfrm>
            <a:custGeom>
              <a:avLst/>
              <a:gdLst/>
              <a:ahLst/>
              <a:cxnLst/>
              <a:rect l="l" t="t" r="r" b="b"/>
              <a:pathLst>
                <a:path w="768" h="5482" extrusionOk="0">
                  <a:moveTo>
                    <a:pt x="370" y="0"/>
                  </a:moveTo>
                  <a:cubicBezTo>
                    <a:pt x="171" y="0"/>
                    <a:pt x="0" y="171"/>
                    <a:pt x="0" y="370"/>
                  </a:cubicBezTo>
                  <a:lnTo>
                    <a:pt x="0" y="5112"/>
                  </a:lnTo>
                  <a:cubicBezTo>
                    <a:pt x="0" y="5311"/>
                    <a:pt x="171" y="5481"/>
                    <a:pt x="370" y="5481"/>
                  </a:cubicBezTo>
                  <a:cubicBezTo>
                    <a:pt x="568" y="5481"/>
                    <a:pt x="767" y="5311"/>
                    <a:pt x="767" y="5112"/>
                  </a:cubicBezTo>
                  <a:lnTo>
                    <a:pt x="767" y="370"/>
                  </a:lnTo>
                  <a:cubicBezTo>
                    <a:pt x="767" y="171"/>
                    <a:pt x="568" y="0"/>
                    <a:pt x="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7"/>
            <p:cNvSpPr/>
            <p:nvPr/>
          </p:nvSpPr>
          <p:spPr>
            <a:xfrm>
              <a:off x="9654905" y="4101974"/>
              <a:ext cx="138582" cy="404780"/>
            </a:xfrm>
            <a:custGeom>
              <a:avLst/>
              <a:gdLst/>
              <a:ahLst/>
              <a:cxnLst/>
              <a:rect l="l" t="t" r="r" b="b"/>
              <a:pathLst>
                <a:path w="5965" h="17423" extrusionOk="0">
                  <a:moveTo>
                    <a:pt x="3000" y="0"/>
                  </a:moveTo>
                  <a:cubicBezTo>
                    <a:pt x="2578" y="0"/>
                    <a:pt x="2159" y="270"/>
                    <a:pt x="2102" y="809"/>
                  </a:cubicBezTo>
                  <a:lnTo>
                    <a:pt x="228" y="14498"/>
                  </a:lnTo>
                  <a:cubicBezTo>
                    <a:pt x="1" y="16031"/>
                    <a:pt x="1222" y="17423"/>
                    <a:pt x="2784" y="17423"/>
                  </a:cubicBezTo>
                  <a:lnTo>
                    <a:pt x="2897" y="17423"/>
                  </a:lnTo>
                  <a:cubicBezTo>
                    <a:pt x="4630" y="17423"/>
                    <a:pt x="5964" y="15889"/>
                    <a:pt x="5737" y="14157"/>
                  </a:cubicBezTo>
                  <a:lnTo>
                    <a:pt x="3920" y="809"/>
                  </a:lnTo>
                  <a:cubicBezTo>
                    <a:pt x="3849" y="270"/>
                    <a:pt x="3423" y="0"/>
                    <a:pt x="30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5" name="Google Shape;545;p47"/>
          <p:cNvGrpSpPr/>
          <p:nvPr/>
        </p:nvGrpSpPr>
        <p:grpSpPr>
          <a:xfrm>
            <a:off x="8244952" y="3969344"/>
            <a:ext cx="174871" cy="644291"/>
            <a:chOff x="2298677" y="3969344"/>
            <a:chExt cx="174871" cy="644291"/>
          </a:xfrm>
        </p:grpSpPr>
        <p:sp>
          <p:nvSpPr>
            <p:cNvPr id="546" name="Google Shape;546;p47"/>
            <p:cNvSpPr/>
            <p:nvPr/>
          </p:nvSpPr>
          <p:spPr>
            <a:xfrm>
              <a:off x="2374552" y="4453284"/>
              <a:ext cx="22443" cy="160351"/>
            </a:xfrm>
            <a:custGeom>
              <a:avLst/>
              <a:gdLst/>
              <a:ahLst/>
              <a:cxnLst/>
              <a:rect l="l" t="t" r="r" b="b"/>
              <a:pathLst>
                <a:path w="966" h="6902" extrusionOk="0">
                  <a:moveTo>
                    <a:pt x="483" y="0"/>
                  </a:moveTo>
                  <a:cubicBezTo>
                    <a:pt x="227" y="0"/>
                    <a:pt x="0" y="199"/>
                    <a:pt x="0" y="483"/>
                  </a:cubicBezTo>
                  <a:lnTo>
                    <a:pt x="0" y="6419"/>
                  </a:lnTo>
                  <a:cubicBezTo>
                    <a:pt x="0" y="6674"/>
                    <a:pt x="227" y="6901"/>
                    <a:pt x="483" y="6901"/>
                  </a:cubicBezTo>
                  <a:cubicBezTo>
                    <a:pt x="739" y="6901"/>
                    <a:pt x="966" y="6674"/>
                    <a:pt x="966" y="6419"/>
                  </a:cubicBezTo>
                  <a:lnTo>
                    <a:pt x="966" y="483"/>
                  </a:lnTo>
                  <a:cubicBezTo>
                    <a:pt x="966" y="199"/>
                    <a:pt x="739" y="0"/>
                    <a:pt x="4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7"/>
            <p:cNvSpPr/>
            <p:nvPr/>
          </p:nvSpPr>
          <p:spPr>
            <a:xfrm>
              <a:off x="2298677" y="3969344"/>
              <a:ext cx="174871" cy="509698"/>
            </a:xfrm>
            <a:custGeom>
              <a:avLst/>
              <a:gdLst/>
              <a:ahLst/>
              <a:cxnLst/>
              <a:rect l="l" t="t" r="r" b="b"/>
              <a:pathLst>
                <a:path w="7527" h="21939" extrusionOk="0">
                  <a:moveTo>
                    <a:pt x="3767" y="1"/>
                  </a:moveTo>
                  <a:cubicBezTo>
                    <a:pt x="3245" y="1"/>
                    <a:pt x="2727" y="327"/>
                    <a:pt x="2641" y="981"/>
                  </a:cubicBezTo>
                  <a:lnTo>
                    <a:pt x="256" y="18247"/>
                  </a:lnTo>
                  <a:cubicBezTo>
                    <a:pt x="0" y="20207"/>
                    <a:pt x="1505" y="21939"/>
                    <a:pt x="3493" y="21939"/>
                  </a:cubicBezTo>
                  <a:lnTo>
                    <a:pt x="3635" y="21939"/>
                  </a:lnTo>
                  <a:cubicBezTo>
                    <a:pt x="5822" y="21939"/>
                    <a:pt x="7526" y="20008"/>
                    <a:pt x="7214" y="17821"/>
                  </a:cubicBezTo>
                  <a:lnTo>
                    <a:pt x="4913" y="981"/>
                  </a:lnTo>
                  <a:cubicBezTo>
                    <a:pt x="4814" y="327"/>
                    <a:pt x="4289" y="1"/>
                    <a:pt x="37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8" name="Google Shape;548;p47"/>
          <p:cNvSpPr/>
          <p:nvPr/>
        </p:nvSpPr>
        <p:spPr>
          <a:xfrm>
            <a:off x="2372546" y="798551"/>
            <a:ext cx="1104320" cy="218337"/>
          </a:xfrm>
          <a:custGeom>
            <a:avLst/>
            <a:gdLst/>
            <a:ahLst/>
            <a:cxnLst/>
            <a:rect l="l" t="t" r="r" b="b"/>
            <a:pathLst>
              <a:path w="17920" h="3543" extrusionOk="0">
                <a:moveTo>
                  <a:pt x="9177" y="1"/>
                </a:moveTo>
                <a:cubicBezTo>
                  <a:pt x="7885" y="1"/>
                  <a:pt x="6590" y="450"/>
                  <a:pt x="5538" y="1355"/>
                </a:cubicBezTo>
                <a:cubicBezTo>
                  <a:pt x="4970" y="1100"/>
                  <a:pt x="4374" y="958"/>
                  <a:pt x="3777" y="958"/>
                </a:cubicBezTo>
                <a:cubicBezTo>
                  <a:pt x="2102" y="958"/>
                  <a:pt x="597" y="1980"/>
                  <a:pt x="0" y="3542"/>
                </a:cubicBezTo>
                <a:lnTo>
                  <a:pt x="17920" y="3542"/>
                </a:lnTo>
                <a:cubicBezTo>
                  <a:pt x="17380" y="2207"/>
                  <a:pt x="16102" y="1355"/>
                  <a:pt x="14711" y="1355"/>
                </a:cubicBezTo>
                <a:cubicBezTo>
                  <a:pt x="14171" y="1355"/>
                  <a:pt x="13660" y="1469"/>
                  <a:pt x="13206" y="1725"/>
                </a:cubicBezTo>
                <a:cubicBezTo>
                  <a:pt x="12104" y="578"/>
                  <a:pt x="10642" y="1"/>
                  <a:pt x="9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47"/>
          <p:cNvSpPr/>
          <p:nvPr/>
        </p:nvSpPr>
        <p:spPr>
          <a:xfrm>
            <a:off x="-245046" y="1127298"/>
            <a:ext cx="760745" cy="188202"/>
          </a:xfrm>
          <a:custGeom>
            <a:avLst/>
            <a:gdLst/>
            <a:ahLst/>
            <a:cxnLst/>
            <a:rect l="l" t="t" r="r" b="b"/>
            <a:pathLst>
              <a:path w="10793" h="2670" extrusionOk="0">
                <a:moveTo>
                  <a:pt x="6901" y="0"/>
                </a:moveTo>
                <a:cubicBezTo>
                  <a:pt x="5907" y="0"/>
                  <a:pt x="4942" y="370"/>
                  <a:pt x="4203" y="994"/>
                </a:cubicBezTo>
                <a:cubicBezTo>
                  <a:pt x="3777" y="796"/>
                  <a:pt x="3323" y="710"/>
                  <a:pt x="2897" y="710"/>
                </a:cubicBezTo>
                <a:cubicBezTo>
                  <a:pt x="1619" y="710"/>
                  <a:pt x="483" y="1477"/>
                  <a:pt x="0" y="2670"/>
                </a:cubicBezTo>
                <a:lnTo>
                  <a:pt x="10792" y="2670"/>
                </a:lnTo>
                <a:cubicBezTo>
                  <a:pt x="10167" y="1051"/>
                  <a:pt x="8605" y="0"/>
                  <a:pt x="69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47"/>
          <p:cNvSpPr/>
          <p:nvPr/>
        </p:nvSpPr>
        <p:spPr>
          <a:xfrm>
            <a:off x="1125020" y="399285"/>
            <a:ext cx="565014" cy="139774"/>
          </a:xfrm>
          <a:custGeom>
            <a:avLst/>
            <a:gdLst/>
            <a:ahLst/>
            <a:cxnLst/>
            <a:rect l="l" t="t" r="r" b="b"/>
            <a:pathLst>
              <a:path w="10793" h="2670" extrusionOk="0">
                <a:moveTo>
                  <a:pt x="6901" y="0"/>
                </a:moveTo>
                <a:cubicBezTo>
                  <a:pt x="5907" y="0"/>
                  <a:pt x="4942" y="370"/>
                  <a:pt x="4203" y="994"/>
                </a:cubicBezTo>
                <a:cubicBezTo>
                  <a:pt x="3777" y="796"/>
                  <a:pt x="3323" y="710"/>
                  <a:pt x="2897" y="710"/>
                </a:cubicBezTo>
                <a:cubicBezTo>
                  <a:pt x="1619" y="710"/>
                  <a:pt x="483" y="1477"/>
                  <a:pt x="0" y="2670"/>
                </a:cubicBezTo>
                <a:lnTo>
                  <a:pt x="10792" y="2670"/>
                </a:lnTo>
                <a:cubicBezTo>
                  <a:pt x="10167" y="1051"/>
                  <a:pt x="8605" y="0"/>
                  <a:pt x="69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47"/>
          <p:cNvSpPr/>
          <p:nvPr/>
        </p:nvSpPr>
        <p:spPr>
          <a:xfrm>
            <a:off x="8628293" y="1405309"/>
            <a:ext cx="315089" cy="108583"/>
          </a:xfrm>
          <a:custGeom>
            <a:avLst/>
            <a:gdLst/>
            <a:ahLst/>
            <a:cxnLst/>
            <a:rect l="l" t="t" r="r" b="b"/>
            <a:pathLst>
              <a:path w="5113" h="1762" extrusionOk="0">
                <a:moveTo>
                  <a:pt x="2556" y="0"/>
                </a:moveTo>
                <a:cubicBezTo>
                  <a:pt x="1449" y="0"/>
                  <a:pt x="427" y="710"/>
                  <a:pt x="1" y="1761"/>
                </a:cubicBezTo>
                <a:lnTo>
                  <a:pt x="5112" y="1761"/>
                </a:lnTo>
                <a:cubicBezTo>
                  <a:pt x="4715" y="710"/>
                  <a:pt x="3692" y="0"/>
                  <a:pt x="25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47"/>
          <p:cNvSpPr/>
          <p:nvPr/>
        </p:nvSpPr>
        <p:spPr>
          <a:xfrm>
            <a:off x="7287695" y="658785"/>
            <a:ext cx="565014" cy="139775"/>
          </a:xfrm>
          <a:custGeom>
            <a:avLst/>
            <a:gdLst/>
            <a:ahLst/>
            <a:cxnLst/>
            <a:rect l="l" t="t" r="r" b="b"/>
            <a:pathLst>
              <a:path w="10793" h="2670" extrusionOk="0">
                <a:moveTo>
                  <a:pt x="6901" y="0"/>
                </a:moveTo>
                <a:cubicBezTo>
                  <a:pt x="5907" y="0"/>
                  <a:pt x="4942" y="370"/>
                  <a:pt x="4203" y="994"/>
                </a:cubicBezTo>
                <a:cubicBezTo>
                  <a:pt x="3777" y="796"/>
                  <a:pt x="3323" y="710"/>
                  <a:pt x="2897" y="710"/>
                </a:cubicBezTo>
                <a:cubicBezTo>
                  <a:pt x="1619" y="710"/>
                  <a:pt x="483" y="1477"/>
                  <a:pt x="0" y="2670"/>
                </a:cubicBezTo>
                <a:lnTo>
                  <a:pt x="10792" y="2670"/>
                </a:lnTo>
                <a:cubicBezTo>
                  <a:pt x="10167" y="1051"/>
                  <a:pt x="8605" y="0"/>
                  <a:pt x="69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47"/>
          <p:cNvSpPr/>
          <p:nvPr/>
        </p:nvSpPr>
        <p:spPr>
          <a:xfrm flipH="1">
            <a:off x="4106096" y="252226"/>
            <a:ext cx="1104320" cy="218337"/>
          </a:xfrm>
          <a:custGeom>
            <a:avLst/>
            <a:gdLst/>
            <a:ahLst/>
            <a:cxnLst/>
            <a:rect l="l" t="t" r="r" b="b"/>
            <a:pathLst>
              <a:path w="17920" h="3543" extrusionOk="0">
                <a:moveTo>
                  <a:pt x="9177" y="1"/>
                </a:moveTo>
                <a:cubicBezTo>
                  <a:pt x="7885" y="1"/>
                  <a:pt x="6590" y="450"/>
                  <a:pt x="5538" y="1355"/>
                </a:cubicBezTo>
                <a:cubicBezTo>
                  <a:pt x="4970" y="1100"/>
                  <a:pt x="4374" y="958"/>
                  <a:pt x="3777" y="958"/>
                </a:cubicBezTo>
                <a:cubicBezTo>
                  <a:pt x="2102" y="958"/>
                  <a:pt x="597" y="1980"/>
                  <a:pt x="0" y="3542"/>
                </a:cubicBezTo>
                <a:lnTo>
                  <a:pt x="17920" y="3542"/>
                </a:lnTo>
                <a:cubicBezTo>
                  <a:pt x="17380" y="2207"/>
                  <a:pt x="16102" y="1355"/>
                  <a:pt x="14711" y="1355"/>
                </a:cubicBezTo>
                <a:cubicBezTo>
                  <a:pt x="14171" y="1355"/>
                  <a:pt x="13660" y="1469"/>
                  <a:pt x="13206" y="1725"/>
                </a:cubicBezTo>
                <a:cubicBezTo>
                  <a:pt x="12104" y="578"/>
                  <a:pt x="10642" y="1"/>
                  <a:pt x="9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47"/>
          <p:cNvSpPr/>
          <p:nvPr/>
        </p:nvSpPr>
        <p:spPr>
          <a:xfrm>
            <a:off x="8575104" y="252223"/>
            <a:ext cx="760745" cy="188202"/>
          </a:xfrm>
          <a:custGeom>
            <a:avLst/>
            <a:gdLst/>
            <a:ahLst/>
            <a:cxnLst/>
            <a:rect l="l" t="t" r="r" b="b"/>
            <a:pathLst>
              <a:path w="10793" h="2670" extrusionOk="0">
                <a:moveTo>
                  <a:pt x="6901" y="0"/>
                </a:moveTo>
                <a:cubicBezTo>
                  <a:pt x="5907" y="0"/>
                  <a:pt x="4942" y="370"/>
                  <a:pt x="4203" y="994"/>
                </a:cubicBezTo>
                <a:cubicBezTo>
                  <a:pt x="3777" y="796"/>
                  <a:pt x="3323" y="710"/>
                  <a:pt x="2897" y="710"/>
                </a:cubicBezTo>
                <a:cubicBezTo>
                  <a:pt x="1619" y="710"/>
                  <a:pt x="483" y="1477"/>
                  <a:pt x="0" y="2670"/>
                </a:cubicBezTo>
                <a:lnTo>
                  <a:pt x="10792" y="2670"/>
                </a:lnTo>
                <a:cubicBezTo>
                  <a:pt x="10167" y="1051"/>
                  <a:pt x="8605" y="0"/>
                  <a:pt x="69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5" name="Google Shape;555;p47"/>
          <p:cNvGrpSpPr/>
          <p:nvPr/>
        </p:nvGrpSpPr>
        <p:grpSpPr>
          <a:xfrm>
            <a:off x="1004661" y="3395196"/>
            <a:ext cx="1208116" cy="1209513"/>
            <a:chOff x="-5322679" y="3103438"/>
            <a:chExt cx="2998550" cy="3002017"/>
          </a:xfrm>
        </p:grpSpPr>
        <p:sp>
          <p:nvSpPr>
            <p:cNvPr id="556" name="Google Shape;556;p47"/>
            <p:cNvSpPr/>
            <p:nvPr/>
          </p:nvSpPr>
          <p:spPr>
            <a:xfrm>
              <a:off x="-4969910" y="5629215"/>
              <a:ext cx="2293009" cy="314016"/>
            </a:xfrm>
            <a:custGeom>
              <a:avLst/>
              <a:gdLst/>
              <a:ahLst/>
              <a:cxnLst/>
              <a:rect l="l" t="t" r="r" b="b"/>
              <a:pathLst>
                <a:path w="18460" h="2528" extrusionOk="0">
                  <a:moveTo>
                    <a:pt x="0" y="0"/>
                  </a:moveTo>
                  <a:lnTo>
                    <a:pt x="0" y="2528"/>
                  </a:lnTo>
                  <a:lnTo>
                    <a:pt x="18460" y="2528"/>
                  </a:lnTo>
                  <a:lnTo>
                    <a:pt x="184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7"/>
            <p:cNvSpPr/>
            <p:nvPr/>
          </p:nvSpPr>
          <p:spPr>
            <a:xfrm>
              <a:off x="-5322679" y="5918386"/>
              <a:ext cx="2998550" cy="187068"/>
            </a:xfrm>
            <a:custGeom>
              <a:avLst/>
              <a:gdLst/>
              <a:ahLst/>
              <a:cxnLst/>
              <a:rect l="l" t="t" r="r" b="b"/>
              <a:pathLst>
                <a:path w="24140" h="1506" extrusionOk="0">
                  <a:moveTo>
                    <a:pt x="1" y="1"/>
                  </a:moveTo>
                  <a:lnTo>
                    <a:pt x="1" y="1506"/>
                  </a:lnTo>
                  <a:lnTo>
                    <a:pt x="24140" y="1506"/>
                  </a:lnTo>
                  <a:lnTo>
                    <a:pt x="241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7"/>
            <p:cNvSpPr/>
            <p:nvPr/>
          </p:nvSpPr>
          <p:spPr>
            <a:xfrm>
              <a:off x="-5111018" y="5452831"/>
              <a:ext cx="2575225" cy="187068"/>
            </a:xfrm>
            <a:custGeom>
              <a:avLst/>
              <a:gdLst/>
              <a:ahLst/>
              <a:cxnLst/>
              <a:rect l="l" t="t" r="r" b="b"/>
              <a:pathLst>
                <a:path w="20732" h="1506" extrusionOk="0">
                  <a:moveTo>
                    <a:pt x="0" y="0"/>
                  </a:moveTo>
                  <a:lnTo>
                    <a:pt x="0" y="1505"/>
                  </a:lnTo>
                  <a:lnTo>
                    <a:pt x="20732" y="1505"/>
                  </a:lnTo>
                  <a:lnTo>
                    <a:pt x="2073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7"/>
            <p:cNvSpPr/>
            <p:nvPr/>
          </p:nvSpPr>
          <p:spPr>
            <a:xfrm>
              <a:off x="-4856999" y="5350478"/>
              <a:ext cx="289297" cy="102477"/>
            </a:xfrm>
            <a:custGeom>
              <a:avLst/>
              <a:gdLst/>
              <a:ahLst/>
              <a:cxnLst/>
              <a:rect l="l" t="t" r="r" b="b"/>
              <a:pathLst>
                <a:path w="2329" h="825" extrusionOk="0">
                  <a:moveTo>
                    <a:pt x="0" y="1"/>
                  </a:moveTo>
                  <a:lnTo>
                    <a:pt x="0" y="824"/>
                  </a:lnTo>
                  <a:lnTo>
                    <a:pt x="2329" y="824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7"/>
            <p:cNvSpPr/>
            <p:nvPr/>
          </p:nvSpPr>
          <p:spPr>
            <a:xfrm>
              <a:off x="-4828802" y="3904248"/>
              <a:ext cx="236505" cy="1446359"/>
            </a:xfrm>
            <a:custGeom>
              <a:avLst/>
              <a:gdLst/>
              <a:ahLst/>
              <a:cxnLst/>
              <a:rect l="l" t="t" r="r" b="b"/>
              <a:pathLst>
                <a:path w="1904" h="11644" extrusionOk="0">
                  <a:moveTo>
                    <a:pt x="455" y="0"/>
                  </a:moveTo>
                  <a:lnTo>
                    <a:pt x="0" y="11644"/>
                  </a:lnTo>
                  <a:lnTo>
                    <a:pt x="1903" y="11644"/>
                  </a:lnTo>
                  <a:lnTo>
                    <a:pt x="14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7"/>
            <p:cNvSpPr/>
            <p:nvPr/>
          </p:nvSpPr>
          <p:spPr>
            <a:xfrm>
              <a:off x="-4814642" y="3833695"/>
              <a:ext cx="208184" cy="88317"/>
            </a:xfrm>
            <a:custGeom>
              <a:avLst/>
              <a:gdLst/>
              <a:ahLst/>
              <a:cxnLst/>
              <a:rect l="l" t="t" r="r" b="b"/>
              <a:pathLst>
                <a:path w="1676" h="711" extrusionOk="0">
                  <a:moveTo>
                    <a:pt x="0" y="0"/>
                  </a:moveTo>
                  <a:lnTo>
                    <a:pt x="0" y="710"/>
                  </a:lnTo>
                  <a:lnTo>
                    <a:pt x="1676" y="710"/>
                  </a:lnTo>
                  <a:lnTo>
                    <a:pt x="16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7"/>
            <p:cNvSpPr/>
            <p:nvPr/>
          </p:nvSpPr>
          <p:spPr>
            <a:xfrm>
              <a:off x="-4264371" y="5350478"/>
              <a:ext cx="289297" cy="102477"/>
            </a:xfrm>
            <a:custGeom>
              <a:avLst/>
              <a:gdLst/>
              <a:ahLst/>
              <a:cxnLst/>
              <a:rect l="l" t="t" r="r" b="b"/>
              <a:pathLst>
                <a:path w="2329" h="825" extrusionOk="0">
                  <a:moveTo>
                    <a:pt x="0" y="1"/>
                  </a:moveTo>
                  <a:lnTo>
                    <a:pt x="0" y="824"/>
                  </a:lnTo>
                  <a:lnTo>
                    <a:pt x="2329" y="824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7"/>
            <p:cNvSpPr/>
            <p:nvPr/>
          </p:nvSpPr>
          <p:spPr>
            <a:xfrm>
              <a:off x="-4236175" y="3904248"/>
              <a:ext cx="236505" cy="1446359"/>
            </a:xfrm>
            <a:custGeom>
              <a:avLst/>
              <a:gdLst/>
              <a:ahLst/>
              <a:cxnLst/>
              <a:rect l="l" t="t" r="r" b="b"/>
              <a:pathLst>
                <a:path w="1904" h="11644" extrusionOk="0">
                  <a:moveTo>
                    <a:pt x="455" y="0"/>
                  </a:moveTo>
                  <a:lnTo>
                    <a:pt x="0" y="11644"/>
                  </a:lnTo>
                  <a:lnTo>
                    <a:pt x="1903" y="11644"/>
                  </a:lnTo>
                  <a:lnTo>
                    <a:pt x="14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7"/>
            <p:cNvSpPr/>
            <p:nvPr/>
          </p:nvSpPr>
          <p:spPr>
            <a:xfrm>
              <a:off x="-4222014" y="3833695"/>
              <a:ext cx="208184" cy="88317"/>
            </a:xfrm>
            <a:custGeom>
              <a:avLst/>
              <a:gdLst/>
              <a:ahLst/>
              <a:cxnLst/>
              <a:rect l="l" t="t" r="r" b="b"/>
              <a:pathLst>
                <a:path w="1676" h="711" extrusionOk="0">
                  <a:moveTo>
                    <a:pt x="0" y="0"/>
                  </a:moveTo>
                  <a:lnTo>
                    <a:pt x="0" y="710"/>
                  </a:lnTo>
                  <a:lnTo>
                    <a:pt x="1676" y="710"/>
                  </a:lnTo>
                  <a:lnTo>
                    <a:pt x="16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7"/>
            <p:cNvSpPr/>
            <p:nvPr/>
          </p:nvSpPr>
          <p:spPr>
            <a:xfrm>
              <a:off x="-3671744" y="5350478"/>
              <a:ext cx="289297" cy="102477"/>
            </a:xfrm>
            <a:custGeom>
              <a:avLst/>
              <a:gdLst/>
              <a:ahLst/>
              <a:cxnLst/>
              <a:rect l="l" t="t" r="r" b="b"/>
              <a:pathLst>
                <a:path w="2329" h="825" extrusionOk="0">
                  <a:moveTo>
                    <a:pt x="0" y="1"/>
                  </a:moveTo>
                  <a:lnTo>
                    <a:pt x="0" y="824"/>
                  </a:lnTo>
                  <a:lnTo>
                    <a:pt x="2329" y="824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7"/>
            <p:cNvSpPr/>
            <p:nvPr/>
          </p:nvSpPr>
          <p:spPr>
            <a:xfrm>
              <a:off x="-3647025" y="3904248"/>
              <a:ext cx="236381" cy="1446359"/>
            </a:xfrm>
            <a:custGeom>
              <a:avLst/>
              <a:gdLst/>
              <a:ahLst/>
              <a:cxnLst/>
              <a:rect l="l" t="t" r="r" b="b"/>
              <a:pathLst>
                <a:path w="1903" h="11644" extrusionOk="0">
                  <a:moveTo>
                    <a:pt x="454" y="0"/>
                  </a:moveTo>
                  <a:lnTo>
                    <a:pt x="0" y="11644"/>
                  </a:lnTo>
                  <a:lnTo>
                    <a:pt x="1903" y="11644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7"/>
            <p:cNvSpPr/>
            <p:nvPr/>
          </p:nvSpPr>
          <p:spPr>
            <a:xfrm>
              <a:off x="-3632989" y="3833695"/>
              <a:ext cx="208309" cy="88317"/>
            </a:xfrm>
            <a:custGeom>
              <a:avLst/>
              <a:gdLst/>
              <a:ahLst/>
              <a:cxnLst/>
              <a:rect l="l" t="t" r="r" b="b"/>
              <a:pathLst>
                <a:path w="1677" h="711" extrusionOk="0">
                  <a:moveTo>
                    <a:pt x="1" y="0"/>
                  </a:moveTo>
                  <a:lnTo>
                    <a:pt x="1" y="710"/>
                  </a:lnTo>
                  <a:lnTo>
                    <a:pt x="1676" y="710"/>
                  </a:lnTo>
                  <a:lnTo>
                    <a:pt x="16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7"/>
            <p:cNvSpPr/>
            <p:nvPr/>
          </p:nvSpPr>
          <p:spPr>
            <a:xfrm>
              <a:off x="-3079116" y="5350478"/>
              <a:ext cx="289297" cy="102477"/>
            </a:xfrm>
            <a:custGeom>
              <a:avLst/>
              <a:gdLst/>
              <a:ahLst/>
              <a:cxnLst/>
              <a:rect l="l" t="t" r="r" b="b"/>
              <a:pathLst>
                <a:path w="2329" h="825" extrusionOk="0">
                  <a:moveTo>
                    <a:pt x="0" y="1"/>
                  </a:moveTo>
                  <a:lnTo>
                    <a:pt x="0" y="824"/>
                  </a:lnTo>
                  <a:lnTo>
                    <a:pt x="2329" y="824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7"/>
            <p:cNvSpPr/>
            <p:nvPr/>
          </p:nvSpPr>
          <p:spPr>
            <a:xfrm>
              <a:off x="-3054397" y="3904248"/>
              <a:ext cx="236381" cy="1446359"/>
            </a:xfrm>
            <a:custGeom>
              <a:avLst/>
              <a:gdLst/>
              <a:ahLst/>
              <a:cxnLst/>
              <a:rect l="l" t="t" r="r" b="b"/>
              <a:pathLst>
                <a:path w="1903" h="11644" extrusionOk="0">
                  <a:moveTo>
                    <a:pt x="454" y="0"/>
                  </a:moveTo>
                  <a:lnTo>
                    <a:pt x="0" y="11644"/>
                  </a:lnTo>
                  <a:lnTo>
                    <a:pt x="1903" y="11644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7"/>
            <p:cNvSpPr/>
            <p:nvPr/>
          </p:nvSpPr>
          <p:spPr>
            <a:xfrm>
              <a:off x="-3040361" y="3833695"/>
              <a:ext cx="208309" cy="88317"/>
            </a:xfrm>
            <a:custGeom>
              <a:avLst/>
              <a:gdLst/>
              <a:ahLst/>
              <a:cxnLst/>
              <a:rect l="l" t="t" r="r" b="b"/>
              <a:pathLst>
                <a:path w="1677" h="711" extrusionOk="0">
                  <a:moveTo>
                    <a:pt x="1" y="0"/>
                  </a:moveTo>
                  <a:lnTo>
                    <a:pt x="1" y="710"/>
                  </a:lnTo>
                  <a:lnTo>
                    <a:pt x="1676" y="710"/>
                  </a:lnTo>
                  <a:lnTo>
                    <a:pt x="16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7"/>
            <p:cNvSpPr/>
            <p:nvPr/>
          </p:nvSpPr>
          <p:spPr>
            <a:xfrm>
              <a:off x="-5096857" y="3604395"/>
              <a:ext cx="2547029" cy="155269"/>
            </a:xfrm>
            <a:custGeom>
              <a:avLst/>
              <a:gdLst/>
              <a:ahLst/>
              <a:cxnLst/>
              <a:rect l="l" t="t" r="r" b="b"/>
              <a:pathLst>
                <a:path w="20505" h="1250" extrusionOk="0">
                  <a:moveTo>
                    <a:pt x="0" y="0"/>
                  </a:moveTo>
                  <a:lnTo>
                    <a:pt x="738" y="1250"/>
                  </a:lnTo>
                  <a:lnTo>
                    <a:pt x="19766" y="1250"/>
                  </a:lnTo>
                  <a:lnTo>
                    <a:pt x="2050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7"/>
            <p:cNvSpPr/>
            <p:nvPr/>
          </p:nvSpPr>
          <p:spPr>
            <a:xfrm>
              <a:off x="-5111018" y="3748980"/>
              <a:ext cx="2575225" cy="91795"/>
            </a:xfrm>
            <a:custGeom>
              <a:avLst/>
              <a:gdLst/>
              <a:ahLst/>
              <a:cxnLst/>
              <a:rect l="l" t="t" r="r" b="b"/>
              <a:pathLst>
                <a:path w="20732" h="739" extrusionOk="0">
                  <a:moveTo>
                    <a:pt x="0" y="1"/>
                  </a:moveTo>
                  <a:lnTo>
                    <a:pt x="0" y="739"/>
                  </a:lnTo>
                  <a:lnTo>
                    <a:pt x="20732" y="739"/>
                  </a:lnTo>
                  <a:lnTo>
                    <a:pt x="207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7"/>
            <p:cNvSpPr/>
            <p:nvPr/>
          </p:nvSpPr>
          <p:spPr>
            <a:xfrm>
              <a:off x="-4691297" y="3103438"/>
              <a:ext cx="1746339" cy="497481"/>
            </a:xfrm>
            <a:custGeom>
              <a:avLst/>
              <a:gdLst/>
              <a:ahLst/>
              <a:cxnLst/>
              <a:rect l="l" t="t" r="r" b="b"/>
              <a:pathLst>
                <a:path w="14059" h="4005" extrusionOk="0">
                  <a:moveTo>
                    <a:pt x="7044" y="1"/>
                  </a:moveTo>
                  <a:lnTo>
                    <a:pt x="1" y="4005"/>
                  </a:lnTo>
                  <a:lnTo>
                    <a:pt x="14058" y="4005"/>
                  </a:lnTo>
                  <a:lnTo>
                    <a:pt x="70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7"/>
            <p:cNvSpPr/>
            <p:nvPr/>
          </p:nvSpPr>
          <p:spPr>
            <a:xfrm>
              <a:off x="-4190339" y="3262184"/>
              <a:ext cx="748023" cy="218867"/>
            </a:xfrm>
            <a:custGeom>
              <a:avLst/>
              <a:gdLst/>
              <a:ahLst/>
              <a:cxnLst/>
              <a:rect l="l" t="t" r="r" b="b"/>
              <a:pathLst>
                <a:path w="6022" h="1762" extrusionOk="0">
                  <a:moveTo>
                    <a:pt x="3011" y="0"/>
                  </a:moveTo>
                  <a:lnTo>
                    <a:pt x="1" y="1761"/>
                  </a:lnTo>
                  <a:lnTo>
                    <a:pt x="6021" y="1761"/>
                  </a:lnTo>
                  <a:lnTo>
                    <a:pt x="30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5" name="Google Shape;575;p47"/>
          <p:cNvGrpSpPr/>
          <p:nvPr/>
        </p:nvGrpSpPr>
        <p:grpSpPr>
          <a:xfrm>
            <a:off x="626865" y="3969344"/>
            <a:ext cx="174871" cy="644291"/>
            <a:chOff x="2298677" y="3969344"/>
            <a:chExt cx="174871" cy="644291"/>
          </a:xfrm>
        </p:grpSpPr>
        <p:sp>
          <p:nvSpPr>
            <p:cNvPr id="576" name="Google Shape;576;p47"/>
            <p:cNvSpPr/>
            <p:nvPr/>
          </p:nvSpPr>
          <p:spPr>
            <a:xfrm>
              <a:off x="2374552" y="4453284"/>
              <a:ext cx="22443" cy="160351"/>
            </a:xfrm>
            <a:custGeom>
              <a:avLst/>
              <a:gdLst/>
              <a:ahLst/>
              <a:cxnLst/>
              <a:rect l="l" t="t" r="r" b="b"/>
              <a:pathLst>
                <a:path w="966" h="6902" extrusionOk="0">
                  <a:moveTo>
                    <a:pt x="483" y="0"/>
                  </a:moveTo>
                  <a:cubicBezTo>
                    <a:pt x="227" y="0"/>
                    <a:pt x="0" y="199"/>
                    <a:pt x="0" y="483"/>
                  </a:cubicBezTo>
                  <a:lnTo>
                    <a:pt x="0" y="6419"/>
                  </a:lnTo>
                  <a:cubicBezTo>
                    <a:pt x="0" y="6674"/>
                    <a:pt x="227" y="6901"/>
                    <a:pt x="483" y="6901"/>
                  </a:cubicBezTo>
                  <a:cubicBezTo>
                    <a:pt x="739" y="6901"/>
                    <a:pt x="966" y="6674"/>
                    <a:pt x="966" y="6419"/>
                  </a:cubicBezTo>
                  <a:lnTo>
                    <a:pt x="966" y="483"/>
                  </a:lnTo>
                  <a:cubicBezTo>
                    <a:pt x="966" y="199"/>
                    <a:pt x="739" y="0"/>
                    <a:pt x="4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7"/>
            <p:cNvSpPr/>
            <p:nvPr/>
          </p:nvSpPr>
          <p:spPr>
            <a:xfrm>
              <a:off x="2298677" y="3969344"/>
              <a:ext cx="174871" cy="509698"/>
            </a:xfrm>
            <a:custGeom>
              <a:avLst/>
              <a:gdLst/>
              <a:ahLst/>
              <a:cxnLst/>
              <a:rect l="l" t="t" r="r" b="b"/>
              <a:pathLst>
                <a:path w="7527" h="21939" extrusionOk="0">
                  <a:moveTo>
                    <a:pt x="3767" y="1"/>
                  </a:moveTo>
                  <a:cubicBezTo>
                    <a:pt x="3245" y="1"/>
                    <a:pt x="2727" y="327"/>
                    <a:pt x="2641" y="981"/>
                  </a:cubicBezTo>
                  <a:lnTo>
                    <a:pt x="256" y="18247"/>
                  </a:lnTo>
                  <a:cubicBezTo>
                    <a:pt x="0" y="20207"/>
                    <a:pt x="1505" y="21939"/>
                    <a:pt x="3493" y="21939"/>
                  </a:cubicBezTo>
                  <a:lnTo>
                    <a:pt x="3635" y="21939"/>
                  </a:lnTo>
                  <a:cubicBezTo>
                    <a:pt x="5822" y="21939"/>
                    <a:pt x="7526" y="20008"/>
                    <a:pt x="7214" y="17821"/>
                  </a:cubicBezTo>
                  <a:lnTo>
                    <a:pt x="4913" y="981"/>
                  </a:lnTo>
                  <a:cubicBezTo>
                    <a:pt x="4814" y="327"/>
                    <a:pt x="4289" y="1"/>
                    <a:pt x="37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" name="Google Shape;578;p47"/>
          <p:cNvGrpSpPr/>
          <p:nvPr/>
        </p:nvGrpSpPr>
        <p:grpSpPr>
          <a:xfrm>
            <a:off x="6347542" y="4184609"/>
            <a:ext cx="116139" cy="429024"/>
            <a:chOff x="9905621" y="4184609"/>
            <a:chExt cx="116139" cy="429024"/>
          </a:xfrm>
        </p:grpSpPr>
        <p:sp>
          <p:nvSpPr>
            <p:cNvPr id="579" name="Google Shape;579;p47"/>
            <p:cNvSpPr/>
            <p:nvPr/>
          </p:nvSpPr>
          <p:spPr>
            <a:xfrm>
              <a:off x="9955756" y="4506717"/>
              <a:ext cx="15194" cy="106916"/>
            </a:xfrm>
            <a:custGeom>
              <a:avLst/>
              <a:gdLst/>
              <a:ahLst/>
              <a:cxnLst/>
              <a:rect l="l" t="t" r="r" b="b"/>
              <a:pathLst>
                <a:path w="654" h="4602" extrusionOk="0">
                  <a:moveTo>
                    <a:pt x="341" y="1"/>
                  </a:moveTo>
                  <a:cubicBezTo>
                    <a:pt x="143" y="1"/>
                    <a:pt x="1" y="143"/>
                    <a:pt x="1" y="313"/>
                  </a:cubicBezTo>
                  <a:lnTo>
                    <a:pt x="1" y="4289"/>
                  </a:lnTo>
                  <a:cubicBezTo>
                    <a:pt x="1" y="4459"/>
                    <a:pt x="143" y="4601"/>
                    <a:pt x="341" y="4601"/>
                  </a:cubicBezTo>
                  <a:cubicBezTo>
                    <a:pt x="512" y="4601"/>
                    <a:pt x="654" y="4459"/>
                    <a:pt x="654" y="4289"/>
                  </a:cubicBezTo>
                  <a:lnTo>
                    <a:pt x="654" y="313"/>
                  </a:lnTo>
                  <a:cubicBezTo>
                    <a:pt x="654" y="143"/>
                    <a:pt x="512" y="1"/>
                    <a:pt x="3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7"/>
            <p:cNvSpPr/>
            <p:nvPr/>
          </p:nvSpPr>
          <p:spPr>
            <a:xfrm>
              <a:off x="9905621" y="4184609"/>
              <a:ext cx="116139" cy="339311"/>
            </a:xfrm>
            <a:custGeom>
              <a:avLst/>
              <a:gdLst/>
              <a:ahLst/>
              <a:cxnLst/>
              <a:rect l="l" t="t" r="r" b="b"/>
              <a:pathLst>
                <a:path w="4999" h="14605" extrusionOk="0">
                  <a:moveTo>
                    <a:pt x="2514" y="0"/>
                  </a:moveTo>
                  <a:cubicBezTo>
                    <a:pt x="2166" y="0"/>
                    <a:pt x="1818" y="220"/>
                    <a:pt x="1761" y="660"/>
                  </a:cubicBezTo>
                  <a:lnTo>
                    <a:pt x="171" y="12162"/>
                  </a:lnTo>
                  <a:cubicBezTo>
                    <a:pt x="0" y="13440"/>
                    <a:pt x="994" y="14604"/>
                    <a:pt x="2301" y="14604"/>
                  </a:cubicBezTo>
                  <a:lnTo>
                    <a:pt x="2414" y="14604"/>
                  </a:lnTo>
                  <a:cubicBezTo>
                    <a:pt x="3862" y="14604"/>
                    <a:pt x="4998" y="13326"/>
                    <a:pt x="4800" y="11878"/>
                  </a:cubicBezTo>
                  <a:lnTo>
                    <a:pt x="3266" y="660"/>
                  </a:lnTo>
                  <a:cubicBezTo>
                    <a:pt x="3209" y="220"/>
                    <a:pt x="2861" y="0"/>
                    <a:pt x="2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1" name="Google Shape;581;p47"/>
          <p:cNvGrpSpPr/>
          <p:nvPr/>
        </p:nvGrpSpPr>
        <p:grpSpPr>
          <a:xfrm>
            <a:off x="8036492" y="4184609"/>
            <a:ext cx="116139" cy="429024"/>
            <a:chOff x="9905621" y="4184609"/>
            <a:chExt cx="116139" cy="429024"/>
          </a:xfrm>
        </p:grpSpPr>
        <p:sp>
          <p:nvSpPr>
            <p:cNvPr id="582" name="Google Shape;582;p47"/>
            <p:cNvSpPr/>
            <p:nvPr/>
          </p:nvSpPr>
          <p:spPr>
            <a:xfrm>
              <a:off x="9955756" y="4506717"/>
              <a:ext cx="15194" cy="106916"/>
            </a:xfrm>
            <a:custGeom>
              <a:avLst/>
              <a:gdLst/>
              <a:ahLst/>
              <a:cxnLst/>
              <a:rect l="l" t="t" r="r" b="b"/>
              <a:pathLst>
                <a:path w="654" h="4602" extrusionOk="0">
                  <a:moveTo>
                    <a:pt x="341" y="1"/>
                  </a:moveTo>
                  <a:cubicBezTo>
                    <a:pt x="143" y="1"/>
                    <a:pt x="1" y="143"/>
                    <a:pt x="1" y="313"/>
                  </a:cubicBezTo>
                  <a:lnTo>
                    <a:pt x="1" y="4289"/>
                  </a:lnTo>
                  <a:cubicBezTo>
                    <a:pt x="1" y="4459"/>
                    <a:pt x="143" y="4601"/>
                    <a:pt x="341" y="4601"/>
                  </a:cubicBezTo>
                  <a:cubicBezTo>
                    <a:pt x="512" y="4601"/>
                    <a:pt x="654" y="4459"/>
                    <a:pt x="654" y="4289"/>
                  </a:cubicBezTo>
                  <a:lnTo>
                    <a:pt x="654" y="313"/>
                  </a:lnTo>
                  <a:cubicBezTo>
                    <a:pt x="654" y="143"/>
                    <a:pt x="512" y="1"/>
                    <a:pt x="3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7"/>
            <p:cNvSpPr/>
            <p:nvPr/>
          </p:nvSpPr>
          <p:spPr>
            <a:xfrm>
              <a:off x="9905621" y="4184609"/>
              <a:ext cx="116139" cy="339311"/>
            </a:xfrm>
            <a:custGeom>
              <a:avLst/>
              <a:gdLst/>
              <a:ahLst/>
              <a:cxnLst/>
              <a:rect l="l" t="t" r="r" b="b"/>
              <a:pathLst>
                <a:path w="4999" h="14605" extrusionOk="0">
                  <a:moveTo>
                    <a:pt x="2514" y="0"/>
                  </a:moveTo>
                  <a:cubicBezTo>
                    <a:pt x="2166" y="0"/>
                    <a:pt x="1818" y="220"/>
                    <a:pt x="1761" y="660"/>
                  </a:cubicBezTo>
                  <a:lnTo>
                    <a:pt x="171" y="12162"/>
                  </a:lnTo>
                  <a:cubicBezTo>
                    <a:pt x="0" y="13440"/>
                    <a:pt x="994" y="14604"/>
                    <a:pt x="2301" y="14604"/>
                  </a:cubicBezTo>
                  <a:lnTo>
                    <a:pt x="2414" y="14604"/>
                  </a:lnTo>
                  <a:cubicBezTo>
                    <a:pt x="3862" y="14604"/>
                    <a:pt x="4998" y="13326"/>
                    <a:pt x="4800" y="11878"/>
                  </a:cubicBezTo>
                  <a:lnTo>
                    <a:pt x="3266" y="660"/>
                  </a:lnTo>
                  <a:cubicBezTo>
                    <a:pt x="3209" y="220"/>
                    <a:pt x="2861" y="0"/>
                    <a:pt x="2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4" name="Google Shape;584;p47"/>
          <p:cNvSpPr/>
          <p:nvPr/>
        </p:nvSpPr>
        <p:spPr>
          <a:xfrm>
            <a:off x="714311" y="682152"/>
            <a:ext cx="665100" cy="665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4300" y="549600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4300" y="1152475"/>
            <a:ext cx="7715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"/>
              <a:buChar char="●"/>
              <a:defRPr sz="18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Char char="○"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Char char="■"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Char char="●"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Char char="○"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Char char="■"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Char char="●"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Char char="○"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Char char="■"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92" r:id="rId3"/>
    <p:sldLayoutId id="2147483693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o.wikipedia.org/wiki/Austria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s://ro.wikipedia.org/wiki/Elve%C8%9Bia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ro.wikipedia.org/wiki/Vatican" TargetMode="External"/><Relationship Id="rId5" Type="http://schemas.openxmlformats.org/officeDocument/2006/relationships/hyperlink" Target="https://ro.wikipedia.org/wiki/San_Marino" TargetMode="External"/><Relationship Id="rId4" Type="http://schemas.openxmlformats.org/officeDocument/2006/relationships/hyperlink" Target="https://ro.wikipedia.org/wiki/Slovenia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53"/>
          <p:cNvSpPr txBox="1">
            <a:spLocks noGrp="1"/>
          </p:cNvSpPr>
          <p:nvPr>
            <p:ph type="ctrTitle"/>
          </p:nvPr>
        </p:nvSpPr>
        <p:spPr>
          <a:xfrm>
            <a:off x="698475" y="866800"/>
            <a:ext cx="4566300" cy="224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8000" b="1" dirty="0">
                <a:latin typeface="Josefin Sans"/>
                <a:ea typeface="Josefin Sans"/>
                <a:cs typeface="Josefin Sans"/>
                <a:sym typeface="Josefin Sans"/>
              </a:rPr>
              <a:t>ITALIA</a:t>
            </a:r>
            <a:endParaRPr sz="8000" b="1" dirty="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600" name="Google Shape;600;p53"/>
          <p:cNvSpPr/>
          <p:nvPr/>
        </p:nvSpPr>
        <p:spPr>
          <a:xfrm>
            <a:off x="4673071" y="702803"/>
            <a:ext cx="951566" cy="188198"/>
          </a:xfrm>
          <a:custGeom>
            <a:avLst/>
            <a:gdLst/>
            <a:ahLst/>
            <a:cxnLst/>
            <a:rect l="l" t="t" r="r" b="b"/>
            <a:pathLst>
              <a:path w="18177" h="3595" extrusionOk="0">
                <a:moveTo>
                  <a:pt x="9332" y="0"/>
                </a:moveTo>
                <a:cubicBezTo>
                  <a:pt x="8014" y="0"/>
                  <a:pt x="6693" y="457"/>
                  <a:pt x="5624" y="1379"/>
                </a:cubicBezTo>
                <a:cubicBezTo>
                  <a:pt x="5045" y="1097"/>
                  <a:pt x="4435" y="965"/>
                  <a:pt x="3836" y="965"/>
                </a:cubicBezTo>
                <a:cubicBezTo>
                  <a:pt x="2202" y="965"/>
                  <a:pt x="645" y="1952"/>
                  <a:pt x="1" y="3594"/>
                </a:cubicBezTo>
                <a:lnTo>
                  <a:pt x="18176" y="3594"/>
                </a:lnTo>
                <a:cubicBezTo>
                  <a:pt x="17665" y="2259"/>
                  <a:pt x="16359" y="1379"/>
                  <a:pt x="14939" y="1379"/>
                </a:cubicBezTo>
                <a:cubicBezTo>
                  <a:pt x="14399" y="1379"/>
                  <a:pt x="13888" y="1493"/>
                  <a:pt x="13405" y="1720"/>
                </a:cubicBezTo>
                <a:cubicBezTo>
                  <a:pt x="12293" y="578"/>
                  <a:pt x="10814" y="0"/>
                  <a:pt x="93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53"/>
          <p:cNvSpPr/>
          <p:nvPr/>
        </p:nvSpPr>
        <p:spPr>
          <a:xfrm>
            <a:off x="8133745" y="727035"/>
            <a:ext cx="565014" cy="139775"/>
          </a:xfrm>
          <a:custGeom>
            <a:avLst/>
            <a:gdLst/>
            <a:ahLst/>
            <a:cxnLst/>
            <a:rect l="l" t="t" r="r" b="b"/>
            <a:pathLst>
              <a:path w="10793" h="2670" extrusionOk="0">
                <a:moveTo>
                  <a:pt x="6901" y="0"/>
                </a:moveTo>
                <a:cubicBezTo>
                  <a:pt x="5907" y="0"/>
                  <a:pt x="4942" y="370"/>
                  <a:pt x="4203" y="994"/>
                </a:cubicBezTo>
                <a:cubicBezTo>
                  <a:pt x="3777" y="796"/>
                  <a:pt x="3323" y="710"/>
                  <a:pt x="2897" y="710"/>
                </a:cubicBezTo>
                <a:cubicBezTo>
                  <a:pt x="1619" y="710"/>
                  <a:pt x="483" y="1477"/>
                  <a:pt x="0" y="2670"/>
                </a:cubicBezTo>
                <a:lnTo>
                  <a:pt x="10792" y="2670"/>
                </a:lnTo>
                <a:cubicBezTo>
                  <a:pt x="10167" y="1051"/>
                  <a:pt x="8605" y="0"/>
                  <a:pt x="69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2" name="Google Shape;602;p53"/>
          <p:cNvGrpSpPr/>
          <p:nvPr/>
        </p:nvGrpSpPr>
        <p:grpSpPr>
          <a:xfrm>
            <a:off x="5340902" y="3482797"/>
            <a:ext cx="2221170" cy="1123509"/>
            <a:chOff x="-2554196" y="5102413"/>
            <a:chExt cx="4359509" cy="2205121"/>
          </a:xfrm>
        </p:grpSpPr>
        <p:sp>
          <p:nvSpPr>
            <p:cNvPr id="603" name="Google Shape;603;p53"/>
            <p:cNvSpPr/>
            <p:nvPr/>
          </p:nvSpPr>
          <p:spPr>
            <a:xfrm>
              <a:off x="-1241663" y="5877648"/>
              <a:ext cx="1543645" cy="439325"/>
            </a:xfrm>
            <a:custGeom>
              <a:avLst/>
              <a:gdLst/>
              <a:ahLst/>
              <a:cxnLst/>
              <a:rect l="l" t="t" r="r" b="b"/>
              <a:pathLst>
                <a:path w="25049" h="7129" extrusionOk="0">
                  <a:moveTo>
                    <a:pt x="1" y="1"/>
                  </a:moveTo>
                  <a:lnTo>
                    <a:pt x="1" y="7129"/>
                  </a:lnTo>
                  <a:lnTo>
                    <a:pt x="1619" y="7129"/>
                  </a:lnTo>
                  <a:lnTo>
                    <a:pt x="1619" y="3636"/>
                  </a:lnTo>
                  <a:cubicBezTo>
                    <a:pt x="1619" y="2472"/>
                    <a:pt x="2500" y="1889"/>
                    <a:pt x="3380" y="1889"/>
                  </a:cubicBezTo>
                  <a:cubicBezTo>
                    <a:pt x="4260" y="1889"/>
                    <a:pt x="5141" y="2472"/>
                    <a:pt x="5141" y="3636"/>
                  </a:cubicBezTo>
                  <a:lnTo>
                    <a:pt x="5141" y="7129"/>
                  </a:lnTo>
                  <a:lnTo>
                    <a:pt x="6135" y="7129"/>
                  </a:lnTo>
                  <a:lnTo>
                    <a:pt x="6135" y="3636"/>
                  </a:lnTo>
                  <a:cubicBezTo>
                    <a:pt x="6135" y="2472"/>
                    <a:pt x="7015" y="1889"/>
                    <a:pt x="7896" y="1889"/>
                  </a:cubicBezTo>
                  <a:cubicBezTo>
                    <a:pt x="8776" y="1889"/>
                    <a:pt x="9656" y="2472"/>
                    <a:pt x="9656" y="3636"/>
                  </a:cubicBezTo>
                  <a:lnTo>
                    <a:pt x="9656" y="7129"/>
                  </a:lnTo>
                  <a:lnTo>
                    <a:pt x="10679" y="7129"/>
                  </a:lnTo>
                  <a:lnTo>
                    <a:pt x="10679" y="3636"/>
                  </a:lnTo>
                  <a:cubicBezTo>
                    <a:pt x="10679" y="2472"/>
                    <a:pt x="11552" y="1889"/>
                    <a:pt x="12425" y="1889"/>
                  </a:cubicBezTo>
                  <a:cubicBezTo>
                    <a:pt x="13298" y="1889"/>
                    <a:pt x="14172" y="2472"/>
                    <a:pt x="14172" y="3636"/>
                  </a:cubicBezTo>
                  <a:lnTo>
                    <a:pt x="14172" y="7129"/>
                  </a:lnTo>
                  <a:lnTo>
                    <a:pt x="15194" y="7129"/>
                  </a:lnTo>
                  <a:lnTo>
                    <a:pt x="15194" y="3636"/>
                  </a:lnTo>
                  <a:cubicBezTo>
                    <a:pt x="15194" y="2472"/>
                    <a:pt x="16067" y="1889"/>
                    <a:pt x="16941" y="1889"/>
                  </a:cubicBezTo>
                  <a:cubicBezTo>
                    <a:pt x="17814" y="1889"/>
                    <a:pt x="18687" y="2472"/>
                    <a:pt x="18687" y="3636"/>
                  </a:cubicBezTo>
                  <a:lnTo>
                    <a:pt x="18687" y="7129"/>
                  </a:lnTo>
                  <a:lnTo>
                    <a:pt x="19709" y="7129"/>
                  </a:lnTo>
                  <a:lnTo>
                    <a:pt x="19709" y="3636"/>
                  </a:lnTo>
                  <a:cubicBezTo>
                    <a:pt x="19653" y="2642"/>
                    <a:pt x="20448" y="1790"/>
                    <a:pt x="21442" y="1790"/>
                  </a:cubicBezTo>
                  <a:cubicBezTo>
                    <a:pt x="22436" y="1790"/>
                    <a:pt x="23231" y="2642"/>
                    <a:pt x="23203" y="3636"/>
                  </a:cubicBezTo>
                  <a:lnTo>
                    <a:pt x="23203" y="7129"/>
                  </a:lnTo>
                  <a:lnTo>
                    <a:pt x="25048" y="7129"/>
                  </a:lnTo>
                  <a:lnTo>
                    <a:pt x="250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53"/>
            <p:cNvSpPr/>
            <p:nvPr/>
          </p:nvSpPr>
          <p:spPr>
            <a:xfrm>
              <a:off x="-482145" y="5730674"/>
              <a:ext cx="2287458" cy="1576861"/>
            </a:xfrm>
            <a:custGeom>
              <a:avLst/>
              <a:gdLst/>
              <a:ahLst/>
              <a:cxnLst/>
              <a:rect l="l" t="t" r="r" b="b"/>
              <a:pathLst>
                <a:path w="37119" h="25588" extrusionOk="0">
                  <a:moveTo>
                    <a:pt x="11985" y="0"/>
                  </a:moveTo>
                  <a:lnTo>
                    <a:pt x="1" y="25588"/>
                  </a:lnTo>
                  <a:lnTo>
                    <a:pt x="37118" y="25588"/>
                  </a:lnTo>
                  <a:lnTo>
                    <a:pt x="371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53"/>
            <p:cNvSpPr/>
            <p:nvPr/>
          </p:nvSpPr>
          <p:spPr>
            <a:xfrm>
              <a:off x="830388" y="6953917"/>
              <a:ext cx="236332" cy="353604"/>
            </a:xfrm>
            <a:custGeom>
              <a:avLst/>
              <a:gdLst/>
              <a:ahLst/>
              <a:cxnLst/>
              <a:rect l="l" t="t" r="r" b="b"/>
              <a:pathLst>
                <a:path w="3835" h="5738" extrusionOk="0">
                  <a:moveTo>
                    <a:pt x="1982" y="1"/>
                  </a:moveTo>
                  <a:cubicBezTo>
                    <a:pt x="1965" y="1"/>
                    <a:pt x="1949" y="1"/>
                    <a:pt x="1932" y="1"/>
                  </a:cubicBezTo>
                  <a:cubicBezTo>
                    <a:pt x="881" y="1"/>
                    <a:pt x="1" y="853"/>
                    <a:pt x="1" y="1904"/>
                  </a:cubicBezTo>
                  <a:lnTo>
                    <a:pt x="1" y="5738"/>
                  </a:lnTo>
                  <a:lnTo>
                    <a:pt x="3835" y="5738"/>
                  </a:lnTo>
                  <a:lnTo>
                    <a:pt x="3835" y="1904"/>
                  </a:lnTo>
                  <a:cubicBezTo>
                    <a:pt x="3835" y="870"/>
                    <a:pt x="3009" y="1"/>
                    <a:pt x="19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53"/>
            <p:cNvSpPr/>
            <p:nvPr/>
          </p:nvSpPr>
          <p:spPr>
            <a:xfrm>
              <a:off x="1138447" y="6953917"/>
              <a:ext cx="236332" cy="353604"/>
            </a:xfrm>
            <a:custGeom>
              <a:avLst/>
              <a:gdLst/>
              <a:ahLst/>
              <a:cxnLst/>
              <a:rect l="l" t="t" r="r" b="b"/>
              <a:pathLst>
                <a:path w="3835" h="5738" extrusionOk="0">
                  <a:moveTo>
                    <a:pt x="1952" y="1"/>
                  </a:moveTo>
                  <a:cubicBezTo>
                    <a:pt x="1936" y="1"/>
                    <a:pt x="1919" y="1"/>
                    <a:pt x="1903" y="1"/>
                  </a:cubicBezTo>
                  <a:cubicBezTo>
                    <a:pt x="852" y="1"/>
                    <a:pt x="0" y="853"/>
                    <a:pt x="0" y="1904"/>
                  </a:cubicBezTo>
                  <a:lnTo>
                    <a:pt x="0" y="5738"/>
                  </a:lnTo>
                  <a:lnTo>
                    <a:pt x="3834" y="5738"/>
                  </a:lnTo>
                  <a:lnTo>
                    <a:pt x="3834" y="1904"/>
                  </a:lnTo>
                  <a:cubicBezTo>
                    <a:pt x="3834" y="870"/>
                    <a:pt x="2981" y="1"/>
                    <a:pt x="1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53"/>
            <p:cNvSpPr/>
            <p:nvPr/>
          </p:nvSpPr>
          <p:spPr>
            <a:xfrm>
              <a:off x="1444657" y="6953917"/>
              <a:ext cx="236332" cy="353604"/>
            </a:xfrm>
            <a:custGeom>
              <a:avLst/>
              <a:gdLst/>
              <a:ahLst/>
              <a:cxnLst/>
              <a:rect l="l" t="t" r="r" b="b"/>
              <a:pathLst>
                <a:path w="3835" h="5738" extrusionOk="0">
                  <a:moveTo>
                    <a:pt x="1954" y="1"/>
                  </a:moveTo>
                  <a:cubicBezTo>
                    <a:pt x="1938" y="1"/>
                    <a:pt x="1921" y="1"/>
                    <a:pt x="1904" y="1"/>
                  </a:cubicBezTo>
                  <a:cubicBezTo>
                    <a:pt x="853" y="1"/>
                    <a:pt x="1" y="853"/>
                    <a:pt x="1" y="1904"/>
                  </a:cubicBezTo>
                  <a:lnTo>
                    <a:pt x="1" y="5738"/>
                  </a:lnTo>
                  <a:lnTo>
                    <a:pt x="3835" y="5738"/>
                  </a:lnTo>
                  <a:lnTo>
                    <a:pt x="3835" y="1904"/>
                  </a:lnTo>
                  <a:cubicBezTo>
                    <a:pt x="3835" y="870"/>
                    <a:pt x="3009" y="1"/>
                    <a:pt x="19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53"/>
            <p:cNvSpPr/>
            <p:nvPr/>
          </p:nvSpPr>
          <p:spPr>
            <a:xfrm>
              <a:off x="830388" y="6402687"/>
              <a:ext cx="236332" cy="353604"/>
            </a:xfrm>
            <a:custGeom>
              <a:avLst/>
              <a:gdLst/>
              <a:ahLst/>
              <a:cxnLst/>
              <a:rect l="l" t="t" r="r" b="b"/>
              <a:pathLst>
                <a:path w="3835" h="5738" extrusionOk="0">
                  <a:moveTo>
                    <a:pt x="1932" y="1"/>
                  </a:moveTo>
                  <a:cubicBezTo>
                    <a:pt x="881" y="1"/>
                    <a:pt x="1" y="853"/>
                    <a:pt x="1" y="1903"/>
                  </a:cubicBezTo>
                  <a:lnTo>
                    <a:pt x="1" y="5737"/>
                  </a:lnTo>
                  <a:lnTo>
                    <a:pt x="3835" y="5737"/>
                  </a:lnTo>
                  <a:lnTo>
                    <a:pt x="3835" y="1903"/>
                  </a:lnTo>
                  <a:cubicBezTo>
                    <a:pt x="3835" y="853"/>
                    <a:pt x="2983" y="1"/>
                    <a:pt x="19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53"/>
            <p:cNvSpPr/>
            <p:nvPr/>
          </p:nvSpPr>
          <p:spPr>
            <a:xfrm>
              <a:off x="1138447" y="6402687"/>
              <a:ext cx="236332" cy="353604"/>
            </a:xfrm>
            <a:custGeom>
              <a:avLst/>
              <a:gdLst/>
              <a:ahLst/>
              <a:cxnLst/>
              <a:rect l="l" t="t" r="r" b="b"/>
              <a:pathLst>
                <a:path w="3835" h="5738" extrusionOk="0">
                  <a:moveTo>
                    <a:pt x="1903" y="1"/>
                  </a:moveTo>
                  <a:cubicBezTo>
                    <a:pt x="852" y="1"/>
                    <a:pt x="0" y="853"/>
                    <a:pt x="0" y="1903"/>
                  </a:cubicBezTo>
                  <a:lnTo>
                    <a:pt x="0" y="5737"/>
                  </a:lnTo>
                  <a:lnTo>
                    <a:pt x="3834" y="5737"/>
                  </a:lnTo>
                  <a:lnTo>
                    <a:pt x="3834" y="1903"/>
                  </a:lnTo>
                  <a:cubicBezTo>
                    <a:pt x="3806" y="853"/>
                    <a:pt x="2954" y="1"/>
                    <a:pt x="1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53"/>
            <p:cNvSpPr/>
            <p:nvPr/>
          </p:nvSpPr>
          <p:spPr>
            <a:xfrm>
              <a:off x="1444657" y="6402687"/>
              <a:ext cx="236332" cy="353604"/>
            </a:xfrm>
            <a:custGeom>
              <a:avLst/>
              <a:gdLst/>
              <a:ahLst/>
              <a:cxnLst/>
              <a:rect l="l" t="t" r="r" b="b"/>
              <a:pathLst>
                <a:path w="3835" h="5738" extrusionOk="0">
                  <a:moveTo>
                    <a:pt x="1904" y="1"/>
                  </a:moveTo>
                  <a:cubicBezTo>
                    <a:pt x="853" y="1"/>
                    <a:pt x="1" y="853"/>
                    <a:pt x="1" y="1903"/>
                  </a:cubicBezTo>
                  <a:lnTo>
                    <a:pt x="1" y="5737"/>
                  </a:lnTo>
                  <a:lnTo>
                    <a:pt x="3835" y="5737"/>
                  </a:lnTo>
                  <a:lnTo>
                    <a:pt x="3835" y="1903"/>
                  </a:lnTo>
                  <a:cubicBezTo>
                    <a:pt x="3835" y="853"/>
                    <a:pt x="2954" y="1"/>
                    <a:pt x="19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53"/>
            <p:cNvSpPr/>
            <p:nvPr/>
          </p:nvSpPr>
          <p:spPr>
            <a:xfrm>
              <a:off x="1514662" y="5877648"/>
              <a:ext cx="96320" cy="187340"/>
            </a:xfrm>
            <a:custGeom>
              <a:avLst/>
              <a:gdLst/>
              <a:ahLst/>
              <a:cxnLst/>
              <a:rect l="l" t="t" r="r" b="b"/>
              <a:pathLst>
                <a:path w="1563" h="3040" extrusionOk="0">
                  <a:moveTo>
                    <a:pt x="768" y="1"/>
                  </a:moveTo>
                  <a:cubicBezTo>
                    <a:pt x="342" y="1"/>
                    <a:pt x="1" y="342"/>
                    <a:pt x="1" y="796"/>
                  </a:cubicBezTo>
                  <a:lnTo>
                    <a:pt x="1" y="3040"/>
                  </a:lnTo>
                  <a:lnTo>
                    <a:pt x="1563" y="3040"/>
                  </a:lnTo>
                  <a:lnTo>
                    <a:pt x="1563" y="796"/>
                  </a:lnTo>
                  <a:cubicBezTo>
                    <a:pt x="1563" y="342"/>
                    <a:pt x="1222" y="1"/>
                    <a:pt x="7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53"/>
            <p:cNvSpPr/>
            <p:nvPr/>
          </p:nvSpPr>
          <p:spPr>
            <a:xfrm>
              <a:off x="1101657" y="5877648"/>
              <a:ext cx="96320" cy="187340"/>
            </a:xfrm>
            <a:custGeom>
              <a:avLst/>
              <a:gdLst/>
              <a:ahLst/>
              <a:cxnLst/>
              <a:rect l="l" t="t" r="r" b="b"/>
              <a:pathLst>
                <a:path w="1563" h="3040" extrusionOk="0">
                  <a:moveTo>
                    <a:pt x="768" y="1"/>
                  </a:moveTo>
                  <a:cubicBezTo>
                    <a:pt x="342" y="1"/>
                    <a:pt x="1" y="342"/>
                    <a:pt x="1" y="796"/>
                  </a:cubicBezTo>
                  <a:lnTo>
                    <a:pt x="1" y="3040"/>
                  </a:lnTo>
                  <a:lnTo>
                    <a:pt x="1563" y="3040"/>
                  </a:lnTo>
                  <a:lnTo>
                    <a:pt x="1563" y="796"/>
                  </a:lnTo>
                  <a:cubicBezTo>
                    <a:pt x="1563" y="342"/>
                    <a:pt x="1194" y="1"/>
                    <a:pt x="7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53"/>
            <p:cNvSpPr/>
            <p:nvPr/>
          </p:nvSpPr>
          <p:spPr>
            <a:xfrm>
              <a:off x="686927" y="5877648"/>
              <a:ext cx="98045" cy="187340"/>
            </a:xfrm>
            <a:custGeom>
              <a:avLst/>
              <a:gdLst/>
              <a:ahLst/>
              <a:cxnLst/>
              <a:rect l="l" t="t" r="r" b="b"/>
              <a:pathLst>
                <a:path w="1591" h="3040" extrusionOk="0">
                  <a:moveTo>
                    <a:pt x="795" y="1"/>
                  </a:moveTo>
                  <a:cubicBezTo>
                    <a:pt x="369" y="1"/>
                    <a:pt x="0" y="342"/>
                    <a:pt x="0" y="796"/>
                  </a:cubicBezTo>
                  <a:lnTo>
                    <a:pt x="0" y="3040"/>
                  </a:lnTo>
                  <a:lnTo>
                    <a:pt x="1591" y="3040"/>
                  </a:lnTo>
                  <a:lnTo>
                    <a:pt x="1591" y="796"/>
                  </a:lnTo>
                  <a:cubicBezTo>
                    <a:pt x="1591" y="342"/>
                    <a:pt x="1221" y="1"/>
                    <a:pt x="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53"/>
            <p:cNvSpPr/>
            <p:nvPr/>
          </p:nvSpPr>
          <p:spPr>
            <a:xfrm>
              <a:off x="-1259164" y="6274940"/>
              <a:ext cx="2024936" cy="481353"/>
            </a:xfrm>
            <a:custGeom>
              <a:avLst/>
              <a:gdLst/>
              <a:ahLst/>
              <a:cxnLst/>
              <a:rect l="l" t="t" r="r" b="b"/>
              <a:pathLst>
                <a:path w="32859" h="7811" extrusionOk="0">
                  <a:moveTo>
                    <a:pt x="1" y="0"/>
                  </a:moveTo>
                  <a:lnTo>
                    <a:pt x="1" y="7810"/>
                  </a:lnTo>
                  <a:lnTo>
                    <a:pt x="32858" y="7810"/>
                  </a:lnTo>
                  <a:lnTo>
                    <a:pt x="291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53"/>
            <p:cNvSpPr/>
            <p:nvPr/>
          </p:nvSpPr>
          <p:spPr>
            <a:xfrm>
              <a:off x="-1259164" y="6826231"/>
              <a:ext cx="2276921" cy="481291"/>
            </a:xfrm>
            <a:custGeom>
              <a:avLst/>
              <a:gdLst/>
              <a:ahLst/>
              <a:cxnLst/>
              <a:rect l="l" t="t" r="r" b="b"/>
              <a:pathLst>
                <a:path w="36948" h="7810" extrusionOk="0">
                  <a:moveTo>
                    <a:pt x="1" y="0"/>
                  </a:moveTo>
                  <a:lnTo>
                    <a:pt x="1" y="7810"/>
                  </a:lnTo>
                  <a:lnTo>
                    <a:pt x="36948" y="7810"/>
                  </a:lnTo>
                  <a:lnTo>
                    <a:pt x="33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53"/>
            <p:cNvSpPr/>
            <p:nvPr/>
          </p:nvSpPr>
          <p:spPr>
            <a:xfrm>
              <a:off x="-1292380" y="6204935"/>
              <a:ext cx="1832358" cy="70068"/>
            </a:xfrm>
            <a:custGeom>
              <a:avLst/>
              <a:gdLst/>
              <a:ahLst/>
              <a:cxnLst/>
              <a:rect l="l" t="t" r="r" b="b"/>
              <a:pathLst>
                <a:path w="29734" h="1137" extrusionOk="0">
                  <a:moveTo>
                    <a:pt x="0" y="0"/>
                  </a:moveTo>
                  <a:lnTo>
                    <a:pt x="0" y="1136"/>
                  </a:lnTo>
                  <a:lnTo>
                    <a:pt x="29734" y="1136"/>
                  </a:lnTo>
                  <a:lnTo>
                    <a:pt x="297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53"/>
            <p:cNvSpPr/>
            <p:nvPr/>
          </p:nvSpPr>
          <p:spPr>
            <a:xfrm>
              <a:off x="-1292380" y="6756226"/>
              <a:ext cx="2086130" cy="70068"/>
            </a:xfrm>
            <a:custGeom>
              <a:avLst/>
              <a:gdLst/>
              <a:ahLst/>
              <a:cxnLst/>
              <a:rect l="l" t="t" r="r" b="b"/>
              <a:pathLst>
                <a:path w="33852" h="1137" extrusionOk="0">
                  <a:moveTo>
                    <a:pt x="0" y="0"/>
                  </a:moveTo>
                  <a:lnTo>
                    <a:pt x="0" y="1136"/>
                  </a:lnTo>
                  <a:lnTo>
                    <a:pt x="33852" y="1136"/>
                  </a:lnTo>
                  <a:lnTo>
                    <a:pt x="338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53"/>
            <p:cNvSpPr/>
            <p:nvPr/>
          </p:nvSpPr>
          <p:spPr>
            <a:xfrm>
              <a:off x="-2520919" y="5172418"/>
              <a:ext cx="1274097" cy="481291"/>
            </a:xfrm>
            <a:custGeom>
              <a:avLst/>
              <a:gdLst/>
              <a:ahLst/>
              <a:cxnLst/>
              <a:rect l="l" t="t" r="r" b="b"/>
              <a:pathLst>
                <a:path w="20675" h="7810" extrusionOk="0">
                  <a:moveTo>
                    <a:pt x="0" y="0"/>
                  </a:moveTo>
                  <a:lnTo>
                    <a:pt x="0" y="7810"/>
                  </a:lnTo>
                  <a:lnTo>
                    <a:pt x="20674" y="7810"/>
                  </a:lnTo>
                  <a:lnTo>
                    <a:pt x="170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53"/>
            <p:cNvSpPr/>
            <p:nvPr/>
          </p:nvSpPr>
          <p:spPr>
            <a:xfrm>
              <a:off x="-2520919" y="5723648"/>
              <a:ext cx="1522630" cy="481353"/>
            </a:xfrm>
            <a:custGeom>
              <a:avLst/>
              <a:gdLst/>
              <a:ahLst/>
              <a:cxnLst/>
              <a:rect l="l" t="t" r="r" b="b"/>
              <a:pathLst>
                <a:path w="24708" h="7811" extrusionOk="0">
                  <a:moveTo>
                    <a:pt x="0" y="1"/>
                  </a:moveTo>
                  <a:lnTo>
                    <a:pt x="0" y="7810"/>
                  </a:lnTo>
                  <a:lnTo>
                    <a:pt x="24707" y="7810"/>
                  </a:lnTo>
                  <a:lnTo>
                    <a:pt x="210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53"/>
            <p:cNvSpPr/>
            <p:nvPr/>
          </p:nvSpPr>
          <p:spPr>
            <a:xfrm>
              <a:off x="-2520919" y="6274940"/>
              <a:ext cx="2021362" cy="481353"/>
            </a:xfrm>
            <a:custGeom>
              <a:avLst/>
              <a:gdLst/>
              <a:ahLst/>
              <a:cxnLst/>
              <a:rect l="l" t="t" r="r" b="b"/>
              <a:pathLst>
                <a:path w="32801" h="7811" extrusionOk="0">
                  <a:moveTo>
                    <a:pt x="0" y="0"/>
                  </a:moveTo>
                  <a:lnTo>
                    <a:pt x="0" y="7810"/>
                  </a:lnTo>
                  <a:lnTo>
                    <a:pt x="32801" y="7810"/>
                  </a:lnTo>
                  <a:lnTo>
                    <a:pt x="291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53"/>
            <p:cNvSpPr/>
            <p:nvPr/>
          </p:nvSpPr>
          <p:spPr>
            <a:xfrm>
              <a:off x="-2520919" y="6826231"/>
              <a:ext cx="2276921" cy="481291"/>
            </a:xfrm>
            <a:custGeom>
              <a:avLst/>
              <a:gdLst/>
              <a:ahLst/>
              <a:cxnLst/>
              <a:rect l="l" t="t" r="r" b="b"/>
              <a:pathLst>
                <a:path w="36948" h="7810" extrusionOk="0">
                  <a:moveTo>
                    <a:pt x="0" y="0"/>
                  </a:moveTo>
                  <a:lnTo>
                    <a:pt x="0" y="7810"/>
                  </a:lnTo>
                  <a:lnTo>
                    <a:pt x="36947" y="7810"/>
                  </a:lnTo>
                  <a:lnTo>
                    <a:pt x="332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53"/>
            <p:cNvSpPr/>
            <p:nvPr/>
          </p:nvSpPr>
          <p:spPr>
            <a:xfrm>
              <a:off x="-2554196" y="5102413"/>
              <a:ext cx="1081580" cy="70068"/>
            </a:xfrm>
            <a:custGeom>
              <a:avLst/>
              <a:gdLst/>
              <a:ahLst/>
              <a:cxnLst/>
              <a:rect l="l" t="t" r="r" b="b"/>
              <a:pathLst>
                <a:path w="17551" h="1137" extrusionOk="0">
                  <a:moveTo>
                    <a:pt x="0" y="0"/>
                  </a:moveTo>
                  <a:lnTo>
                    <a:pt x="0" y="1136"/>
                  </a:lnTo>
                  <a:lnTo>
                    <a:pt x="17551" y="1136"/>
                  </a:lnTo>
                  <a:lnTo>
                    <a:pt x="175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53"/>
            <p:cNvSpPr/>
            <p:nvPr/>
          </p:nvSpPr>
          <p:spPr>
            <a:xfrm>
              <a:off x="-2554196" y="5653643"/>
              <a:ext cx="1330114" cy="70068"/>
            </a:xfrm>
            <a:custGeom>
              <a:avLst/>
              <a:gdLst/>
              <a:ahLst/>
              <a:cxnLst/>
              <a:rect l="l" t="t" r="r" b="b"/>
              <a:pathLst>
                <a:path w="21584" h="1137" extrusionOk="0">
                  <a:moveTo>
                    <a:pt x="0" y="1"/>
                  </a:moveTo>
                  <a:lnTo>
                    <a:pt x="0" y="1137"/>
                  </a:lnTo>
                  <a:lnTo>
                    <a:pt x="21584" y="1137"/>
                  </a:lnTo>
                  <a:lnTo>
                    <a:pt x="215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53"/>
            <p:cNvSpPr/>
            <p:nvPr/>
          </p:nvSpPr>
          <p:spPr>
            <a:xfrm>
              <a:off x="-2554196" y="6204935"/>
              <a:ext cx="1832419" cy="70068"/>
            </a:xfrm>
            <a:custGeom>
              <a:avLst/>
              <a:gdLst/>
              <a:ahLst/>
              <a:cxnLst/>
              <a:rect l="l" t="t" r="r" b="b"/>
              <a:pathLst>
                <a:path w="29735" h="1137" extrusionOk="0">
                  <a:moveTo>
                    <a:pt x="0" y="0"/>
                  </a:moveTo>
                  <a:lnTo>
                    <a:pt x="0" y="1136"/>
                  </a:lnTo>
                  <a:lnTo>
                    <a:pt x="29734" y="1136"/>
                  </a:lnTo>
                  <a:lnTo>
                    <a:pt x="297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53"/>
            <p:cNvSpPr/>
            <p:nvPr/>
          </p:nvSpPr>
          <p:spPr>
            <a:xfrm>
              <a:off x="-2554196" y="6756226"/>
              <a:ext cx="2084404" cy="70068"/>
            </a:xfrm>
            <a:custGeom>
              <a:avLst/>
              <a:gdLst/>
              <a:ahLst/>
              <a:cxnLst/>
              <a:rect l="l" t="t" r="r" b="b"/>
              <a:pathLst>
                <a:path w="33824" h="1137" extrusionOk="0">
                  <a:moveTo>
                    <a:pt x="0" y="0"/>
                  </a:moveTo>
                  <a:lnTo>
                    <a:pt x="0" y="1136"/>
                  </a:lnTo>
                  <a:lnTo>
                    <a:pt x="33824" y="1136"/>
                  </a:lnTo>
                  <a:lnTo>
                    <a:pt x="338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53"/>
            <p:cNvSpPr/>
            <p:nvPr/>
          </p:nvSpPr>
          <p:spPr>
            <a:xfrm>
              <a:off x="-2415973" y="5851396"/>
              <a:ext cx="236332" cy="353604"/>
            </a:xfrm>
            <a:custGeom>
              <a:avLst/>
              <a:gdLst/>
              <a:ahLst/>
              <a:cxnLst/>
              <a:rect l="l" t="t" r="r" b="b"/>
              <a:pathLst>
                <a:path w="3835" h="5738" extrusionOk="0">
                  <a:moveTo>
                    <a:pt x="1932" y="1"/>
                  </a:moveTo>
                  <a:cubicBezTo>
                    <a:pt x="853" y="1"/>
                    <a:pt x="1" y="853"/>
                    <a:pt x="1" y="1904"/>
                  </a:cubicBezTo>
                  <a:lnTo>
                    <a:pt x="1" y="5737"/>
                  </a:lnTo>
                  <a:lnTo>
                    <a:pt x="3835" y="5737"/>
                  </a:lnTo>
                  <a:lnTo>
                    <a:pt x="3835" y="1904"/>
                  </a:lnTo>
                  <a:cubicBezTo>
                    <a:pt x="3835" y="853"/>
                    <a:pt x="2983" y="1"/>
                    <a:pt x="19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53"/>
            <p:cNvSpPr/>
            <p:nvPr/>
          </p:nvSpPr>
          <p:spPr>
            <a:xfrm>
              <a:off x="-2111426" y="5851396"/>
              <a:ext cx="236332" cy="353604"/>
            </a:xfrm>
            <a:custGeom>
              <a:avLst/>
              <a:gdLst/>
              <a:ahLst/>
              <a:cxnLst/>
              <a:rect l="l" t="t" r="r" b="b"/>
              <a:pathLst>
                <a:path w="3835" h="5738" extrusionOk="0">
                  <a:moveTo>
                    <a:pt x="1931" y="1"/>
                  </a:moveTo>
                  <a:cubicBezTo>
                    <a:pt x="852" y="1"/>
                    <a:pt x="0" y="853"/>
                    <a:pt x="0" y="1904"/>
                  </a:cubicBezTo>
                  <a:lnTo>
                    <a:pt x="0" y="5737"/>
                  </a:lnTo>
                  <a:lnTo>
                    <a:pt x="3834" y="5737"/>
                  </a:lnTo>
                  <a:lnTo>
                    <a:pt x="3834" y="1904"/>
                  </a:lnTo>
                  <a:cubicBezTo>
                    <a:pt x="3834" y="853"/>
                    <a:pt x="2982" y="1"/>
                    <a:pt x="19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53"/>
            <p:cNvSpPr/>
            <p:nvPr/>
          </p:nvSpPr>
          <p:spPr>
            <a:xfrm>
              <a:off x="-1806941" y="5851396"/>
              <a:ext cx="236332" cy="353604"/>
            </a:xfrm>
            <a:custGeom>
              <a:avLst/>
              <a:gdLst/>
              <a:ahLst/>
              <a:cxnLst/>
              <a:rect l="l" t="t" r="r" b="b"/>
              <a:pathLst>
                <a:path w="3835" h="5738" extrusionOk="0">
                  <a:moveTo>
                    <a:pt x="1932" y="1"/>
                  </a:moveTo>
                  <a:cubicBezTo>
                    <a:pt x="881" y="1"/>
                    <a:pt x="1" y="853"/>
                    <a:pt x="1" y="1904"/>
                  </a:cubicBezTo>
                  <a:lnTo>
                    <a:pt x="1" y="5737"/>
                  </a:lnTo>
                  <a:lnTo>
                    <a:pt x="3835" y="5737"/>
                  </a:lnTo>
                  <a:lnTo>
                    <a:pt x="3835" y="1904"/>
                  </a:lnTo>
                  <a:cubicBezTo>
                    <a:pt x="3835" y="853"/>
                    <a:pt x="2983" y="1"/>
                    <a:pt x="19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53"/>
            <p:cNvSpPr/>
            <p:nvPr/>
          </p:nvSpPr>
          <p:spPr>
            <a:xfrm>
              <a:off x="-1502395" y="5851396"/>
              <a:ext cx="236332" cy="353604"/>
            </a:xfrm>
            <a:custGeom>
              <a:avLst/>
              <a:gdLst/>
              <a:ahLst/>
              <a:cxnLst/>
              <a:rect l="l" t="t" r="r" b="b"/>
              <a:pathLst>
                <a:path w="3835" h="5738" extrusionOk="0">
                  <a:moveTo>
                    <a:pt x="1931" y="1"/>
                  </a:moveTo>
                  <a:cubicBezTo>
                    <a:pt x="852" y="1"/>
                    <a:pt x="0" y="853"/>
                    <a:pt x="0" y="1904"/>
                  </a:cubicBezTo>
                  <a:lnTo>
                    <a:pt x="0" y="5737"/>
                  </a:lnTo>
                  <a:lnTo>
                    <a:pt x="3834" y="5737"/>
                  </a:lnTo>
                  <a:lnTo>
                    <a:pt x="3834" y="1904"/>
                  </a:lnTo>
                  <a:cubicBezTo>
                    <a:pt x="3834" y="853"/>
                    <a:pt x="2982" y="1"/>
                    <a:pt x="19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53"/>
            <p:cNvSpPr/>
            <p:nvPr/>
          </p:nvSpPr>
          <p:spPr>
            <a:xfrm>
              <a:off x="-2415973" y="6402687"/>
              <a:ext cx="236332" cy="353604"/>
            </a:xfrm>
            <a:custGeom>
              <a:avLst/>
              <a:gdLst/>
              <a:ahLst/>
              <a:cxnLst/>
              <a:rect l="l" t="t" r="r" b="b"/>
              <a:pathLst>
                <a:path w="3835" h="5738" extrusionOk="0">
                  <a:moveTo>
                    <a:pt x="1932" y="1"/>
                  </a:moveTo>
                  <a:cubicBezTo>
                    <a:pt x="853" y="1"/>
                    <a:pt x="1" y="853"/>
                    <a:pt x="1" y="1903"/>
                  </a:cubicBezTo>
                  <a:lnTo>
                    <a:pt x="1" y="5737"/>
                  </a:lnTo>
                  <a:lnTo>
                    <a:pt x="3835" y="5737"/>
                  </a:lnTo>
                  <a:lnTo>
                    <a:pt x="3835" y="1903"/>
                  </a:lnTo>
                  <a:cubicBezTo>
                    <a:pt x="3835" y="853"/>
                    <a:pt x="2983" y="1"/>
                    <a:pt x="19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53"/>
            <p:cNvSpPr/>
            <p:nvPr/>
          </p:nvSpPr>
          <p:spPr>
            <a:xfrm>
              <a:off x="-2111426" y="6402687"/>
              <a:ext cx="236332" cy="353604"/>
            </a:xfrm>
            <a:custGeom>
              <a:avLst/>
              <a:gdLst/>
              <a:ahLst/>
              <a:cxnLst/>
              <a:rect l="l" t="t" r="r" b="b"/>
              <a:pathLst>
                <a:path w="3835" h="5738" extrusionOk="0">
                  <a:moveTo>
                    <a:pt x="1931" y="1"/>
                  </a:moveTo>
                  <a:cubicBezTo>
                    <a:pt x="852" y="1"/>
                    <a:pt x="0" y="853"/>
                    <a:pt x="0" y="1903"/>
                  </a:cubicBezTo>
                  <a:lnTo>
                    <a:pt x="0" y="5737"/>
                  </a:lnTo>
                  <a:lnTo>
                    <a:pt x="3834" y="5737"/>
                  </a:lnTo>
                  <a:lnTo>
                    <a:pt x="3834" y="1903"/>
                  </a:lnTo>
                  <a:cubicBezTo>
                    <a:pt x="3834" y="853"/>
                    <a:pt x="2982" y="1"/>
                    <a:pt x="19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53"/>
            <p:cNvSpPr/>
            <p:nvPr/>
          </p:nvSpPr>
          <p:spPr>
            <a:xfrm>
              <a:off x="-1806941" y="6402687"/>
              <a:ext cx="236332" cy="353604"/>
            </a:xfrm>
            <a:custGeom>
              <a:avLst/>
              <a:gdLst/>
              <a:ahLst/>
              <a:cxnLst/>
              <a:rect l="l" t="t" r="r" b="b"/>
              <a:pathLst>
                <a:path w="3835" h="5738" extrusionOk="0">
                  <a:moveTo>
                    <a:pt x="1932" y="1"/>
                  </a:moveTo>
                  <a:cubicBezTo>
                    <a:pt x="881" y="1"/>
                    <a:pt x="1" y="853"/>
                    <a:pt x="1" y="1903"/>
                  </a:cubicBezTo>
                  <a:lnTo>
                    <a:pt x="1" y="5737"/>
                  </a:lnTo>
                  <a:lnTo>
                    <a:pt x="3835" y="5737"/>
                  </a:lnTo>
                  <a:lnTo>
                    <a:pt x="3835" y="1903"/>
                  </a:lnTo>
                  <a:cubicBezTo>
                    <a:pt x="3835" y="853"/>
                    <a:pt x="2983" y="1"/>
                    <a:pt x="19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53"/>
            <p:cNvSpPr/>
            <p:nvPr/>
          </p:nvSpPr>
          <p:spPr>
            <a:xfrm>
              <a:off x="-1502395" y="6402687"/>
              <a:ext cx="236332" cy="353604"/>
            </a:xfrm>
            <a:custGeom>
              <a:avLst/>
              <a:gdLst/>
              <a:ahLst/>
              <a:cxnLst/>
              <a:rect l="l" t="t" r="r" b="b"/>
              <a:pathLst>
                <a:path w="3835" h="5738" extrusionOk="0">
                  <a:moveTo>
                    <a:pt x="1931" y="1"/>
                  </a:moveTo>
                  <a:cubicBezTo>
                    <a:pt x="852" y="1"/>
                    <a:pt x="0" y="853"/>
                    <a:pt x="0" y="1903"/>
                  </a:cubicBezTo>
                  <a:lnTo>
                    <a:pt x="0" y="5737"/>
                  </a:lnTo>
                  <a:lnTo>
                    <a:pt x="3834" y="5737"/>
                  </a:lnTo>
                  <a:lnTo>
                    <a:pt x="3834" y="1903"/>
                  </a:lnTo>
                  <a:cubicBezTo>
                    <a:pt x="3834" y="853"/>
                    <a:pt x="2982" y="1"/>
                    <a:pt x="19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53"/>
            <p:cNvSpPr/>
            <p:nvPr/>
          </p:nvSpPr>
          <p:spPr>
            <a:xfrm>
              <a:off x="-1197910" y="6402687"/>
              <a:ext cx="236332" cy="353604"/>
            </a:xfrm>
            <a:custGeom>
              <a:avLst/>
              <a:gdLst/>
              <a:ahLst/>
              <a:cxnLst/>
              <a:rect l="l" t="t" r="r" b="b"/>
              <a:pathLst>
                <a:path w="3835" h="5738" extrusionOk="0">
                  <a:moveTo>
                    <a:pt x="1903" y="1"/>
                  </a:moveTo>
                  <a:cubicBezTo>
                    <a:pt x="853" y="1"/>
                    <a:pt x="1" y="853"/>
                    <a:pt x="1" y="1903"/>
                  </a:cubicBezTo>
                  <a:lnTo>
                    <a:pt x="1" y="5737"/>
                  </a:lnTo>
                  <a:lnTo>
                    <a:pt x="3834" y="5737"/>
                  </a:lnTo>
                  <a:lnTo>
                    <a:pt x="3834" y="1903"/>
                  </a:lnTo>
                  <a:cubicBezTo>
                    <a:pt x="3834" y="853"/>
                    <a:pt x="2982" y="1"/>
                    <a:pt x="1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53"/>
            <p:cNvSpPr/>
            <p:nvPr/>
          </p:nvSpPr>
          <p:spPr>
            <a:xfrm>
              <a:off x="-2415973" y="6953917"/>
              <a:ext cx="236332" cy="353604"/>
            </a:xfrm>
            <a:custGeom>
              <a:avLst/>
              <a:gdLst/>
              <a:ahLst/>
              <a:cxnLst/>
              <a:rect l="l" t="t" r="r" b="b"/>
              <a:pathLst>
                <a:path w="3835" h="5738" extrusionOk="0">
                  <a:moveTo>
                    <a:pt x="1982" y="1"/>
                  </a:moveTo>
                  <a:cubicBezTo>
                    <a:pt x="1965" y="1"/>
                    <a:pt x="1949" y="1"/>
                    <a:pt x="1932" y="1"/>
                  </a:cubicBezTo>
                  <a:cubicBezTo>
                    <a:pt x="853" y="1"/>
                    <a:pt x="1" y="853"/>
                    <a:pt x="1" y="1904"/>
                  </a:cubicBezTo>
                  <a:lnTo>
                    <a:pt x="1" y="5738"/>
                  </a:lnTo>
                  <a:lnTo>
                    <a:pt x="3835" y="5738"/>
                  </a:lnTo>
                  <a:lnTo>
                    <a:pt x="3835" y="1904"/>
                  </a:lnTo>
                  <a:cubicBezTo>
                    <a:pt x="3835" y="870"/>
                    <a:pt x="3009" y="1"/>
                    <a:pt x="19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53"/>
            <p:cNvSpPr/>
            <p:nvPr/>
          </p:nvSpPr>
          <p:spPr>
            <a:xfrm>
              <a:off x="-2111426" y="6953917"/>
              <a:ext cx="236332" cy="353604"/>
            </a:xfrm>
            <a:custGeom>
              <a:avLst/>
              <a:gdLst/>
              <a:ahLst/>
              <a:cxnLst/>
              <a:rect l="l" t="t" r="r" b="b"/>
              <a:pathLst>
                <a:path w="3835" h="5738" extrusionOk="0">
                  <a:moveTo>
                    <a:pt x="1981" y="1"/>
                  </a:moveTo>
                  <a:cubicBezTo>
                    <a:pt x="1964" y="1"/>
                    <a:pt x="1948" y="1"/>
                    <a:pt x="1931" y="1"/>
                  </a:cubicBezTo>
                  <a:cubicBezTo>
                    <a:pt x="852" y="1"/>
                    <a:pt x="0" y="853"/>
                    <a:pt x="0" y="1904"/>
                  </a:cubicBezTo>
                  <a:lnTo>
                    <a:pt x="0" y="5738"/>
                  </a:lnTo>
                  <a:lnTo>
                    <a:pt x="3834" y="5738"/>
                  </a:lnTo>
                  <a:lnTo>
                    <a:pt x="3834" y="1904"/>
                  </a:lnTo>
                  <a:cubicBezTo>
                    <a:pt x="3834" y="870"/>
                    <a:pt x="3009" y="1"/>
                    <a:pt x="1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53"/>
            <p:cNvSpPr/>
            <p:nvPr/>
          </p:nvSpPr>
          <p:spPr>
            <a:xfrm>
              <a:off x="-1806941" y="6953917"/>
              <a:ext cx="236332" cy="353604"/>
            </a:xfrm>
            <a:custGeom>
              <a:avLst/>
              <a:gdLst/>
              <a:ahLst/>
              <a:cxnLst/>
              <a:rect l="l" t="t" r="r" b="b"/>
              <a:pathLst>
                <a:path w="3835" h="5738" extrusionOk="0">
                  <a:moveTo>
                    <a:pt x="1981" y="1"/>
                  </a:moveTo>
                  <a:cubicBezTo>
                    <a:pt x="1965" y="1"/>
                    <a:pt x="1948" y="1"/>
                    <a:pt x="1932" y="1"/>
                  </a:cubicBezTo>
                  <a:cubicBezTo>
                    <a:pt x="881" y="1"/>
                    <a:pt x="1" y="853"/>
                    <a:pt x="1" y="1904"/>
                  </a:cubicBezTo>
                  <a:lnTo>
                    <a:pt x="1" y="5738"/>
                  </a:lnTo>
                  <a:lnTo>
                    <a:pt x="3835" y="5738"/>
                  </a:lnTo>
                  <a:lnTo>
                    <a:pt x="3835" y="1904"/>
                  </a:lnTo>
                  <a:cubicBezTo>
                    <a:pt x="3835" y="870"/>
                    <a:pt x="3009" y="1"/>
                    <a:pt x="1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53"/>
            <p:cNvSpPr/>
            <p:nvPr/>
          </p:nvSpPr>
          <p:spPr>
            <a:xfrm>
              <a:off x="-1502395" y="6953917"/>
              <a:ext cx="236332" cy="353604"/>
            </a:xfrm>
            <a:custGeom>
              <a:avLst/>
              <a:gdLst/>
              <a:ahLst/>
              <a:cxnLst/>
              <a:rect l="l" t="t" r="r" b="b"/>
              <a:pathLst>
                <a:path w="3835" h="5738" extrusionOk="0">
                  <a:moveTo>
                    <a:pt x="1981" y="1"/>
                  </a:moveTo>
                  <a:cubicBezTo>
                    <a:pt x="1964" y="1"/>
                    <a:pt x="1948" y="1"/>
                    <a:pt x="1931" y="1"/>
                  </a:cubicBezTo>
                  <a:cubicBezTo>
                    <a:pt x="852" y="1"/>
                    <a:pt x="0" y="853"/>
                    <a:pt x="0" y="1904"/>
                  </a:cubicBezTo>
                  <a:lnTo>
                    <a:pt x="0" y="5738"/>
                  </a:lnTo>
                  <a:lnTo>
                    <a:pt x="3834" y="5738"/>
                  </a:lnTo>
                  <a:lnTo>
                    <a:pt x="3834" y="1904"/>
                  </a:lnTo>
                  <a:cubicBezTo>
                    <a:pt x="3834" y="870"/>
                    <a:pt x="3009" y="1"/>
                    <a:pt x="1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53"/>
            <p:cNvSpPr/>
            <p:nvPr/>
          </p:nvSpPr>
          <p:spPr>
            <a:xfrm>
              <a:off x="-1194397" y="6953917"/>
              <a:ext cx="236332" cy="353604"/>
            </a:xfrm>
            <a:custGeom>
              <a:avLst/>
              <a:gdLst/>
              <a:ahLst/>
              <a:cxnLst/>
              <a:rect l="l" t="t" r="r" b="b"/>
              <a:pathLst>
                <a:path w="3835" h="5738" extrusionOk="0">
                  <a:moveTo>
                    <a:pt x="1954" y="1"/>
                  </a:moveTo>
                  <a:cubicBezTo>
                    <a:pt x="1937" y="1"/>
                    <a:pt x="1920" y="1"/>
                    <a:pt x="1903" y="1"/>
                  </a:cubicBezTo>
                  <a:cubicBezTo>
                    <a:pt x="852" y="1"/>
                    <a:pt x="0" y="853"/>
                    <a:pt x="0" y="1904"/>
                  </a:cubicBezTo>
                  <a:lnTo>
                    <a:pt x="0" y="5738"/>
                  </a:lnTo>
                  <a:lnTo>
                    <a:pt x="3834" y="5738"/>
                  </a:lnTo>
                  <a:lnTo>
                    <a:pt x="3834" y="1904"/>
                  </a:lnTo>
                  <a:cubicBezTo>
                    <a:pt x="3834" y="870"/>
                    <a:pt x="3009" y="1"/>
                    <a:pt x="19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53"/>
            <p:cNvSpPr/>
            <p:nvPr/>
          </p:nvSpPr>
          <p:spPr>
            <a:xfrm>
              <a:off x="-888125" y="6953917"/>
              <a:ext cx="236332" cy="353604"/>
            </a:xfrm>
            <a:custGeom>
              <a:avLst/>
              <a:gdLst/>
              <a:ahLst/>
              <a:cxnLst/>
              <a:rect l="l" t="t" r="r" b="b"/>
              <a:pathLst>
                <a:path w="3835" h="5738" extrusionOk="0">
                  <a:moveTo>
                    <a:pt x="1981" y="1"/>
                  </a:moveTo>
                  <a:cubicBezTo>
                    <a:pt x="1964" y="1"/>
                    <a:pt x="1948" y="1"/>
                    <a:pt x="1931" y="1"/>
                  </a:cubicBezTo>
                  <a:cubicBezTo>
                    <a:pt x="852" y="1"/>
                    <a:pt x="0" y="853"/>
                    <a:pt x="0" y="1904"/>
                  </a:cubicBezTo>
                  <a:lnTo>
                    <a:pt x="0" y="5738"/>
                  </a:lnTo>
                  <a:lnTo>
                    <a:pt x="3834" y="5738"/>
                  </a:lnTo>
                  <a:lnTo>
                    <a:pt x="3834" y="1904"/>
                  </a:lnTo>
                  <a:cubicBezTo>
                    <a:pt x="3834" y="870"/>
                    <a:pt x="3009" y="1"/>
                    <a:pt x="1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53"/>
            <p:cNvSpPr/>
            <p:nvPr/>
          </p:nvSpPr>
          <p:spPr>
            <a:xfrm>
              <a:off x="-156646" y="6953917"/>
              <a:ext cx="236332" cy="353604"/>
            </a:xfrm>
            <a:custGeom>
              <a:avLst/>
              <a:gdLst/>
              <a:ahLst/>
              <a:cxnLst/>
              <a:rect l="l" t="t" r="r" b="b"/>
              <a:pathLst>
                <a:path w="3835" h="5738" extrusionOk="0">
                  <a:moveTo>
                    <a:pt x="1953" y="1"/>
                  </a:moveTo>
                  <a:cubicBezTo>
                    <a:pt x="1937" y="1"/>
                    <a:pt x="1920" y="1"/>
                    <a:pt x="1904" y="1"/>
                  </a:cubicBezTo>
                  <a:cubicBezTo>
                    <a:pt x="853" y="1"/>
                    <a:pt x="1" y="853"/>
                    <a:pt x="1" y="1904"/>
                  </a:cubicBezTo>
                  <a:lnTo>
                    <a:pt x="1" y="5738"/>
                  </a:lnTo>
                  <a:lnTo>
                    <a:pt x="3835" y="5738"/>
                  </a:lnTo>
                  <a:lnTo>
                    <a:pt x="3835" y="1904"/>
                  </a:lnTo>
                  <a:cubicBezTo>
                    <a:pt x="3835" y="870"/>
                    <a:pt x="2982" y="1"/>
                    <a:pt x="19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53"/>
            <p:cNvSpPr/>
            <p:nvPr/>
          </p:nvSpPr>
          <p:spPr>
            <a:xfrm>
              <a:off x="149626" y="6953917"/>
              <a:ext cx="236332" cy="353604"/>
            </a:xfrm>
            <a:custGeom>
              <a:avLst/>
              <a:gdLst/>
              <a:ahLst/>
              <a:cxnLst/>
              <a:rect l="l" t="t" r="r" b="b"/>
              <a:pathLst>
                <a:path w="3835" h="5738" extrusionOk="0">
                  <a:moveTo>
                    <a:pt x="1854" y="1"/>
                  </a:moveTo>
                  <a:cubicBezTo>
                    <a:pt x="826" y="1"/>
                    <a:pt x="1" y="870"/>
                    <a:pt x="1" y="1904"/>
                  </a:cubicBezTo>
                  <a:lnTo>
                    <a:pt x="1" y="5738"/>
                  </a:lnTo>
                  <a:lnTo>
                    <a:pt x="3835" y="5738"/>
                  </a:lnTo>
                  <a:lnTo>
                    <a:pt x="3835" y="1904"/>
                  </a:lnTo>
                  <a:cubicBezTo>
                    <a:pt x="3835" y="870"/>
                    <a:pt x="3009" y="1"/>
                    <a:pt x="1954" y="1"/>
                  </a:cubicBezTo>
                  <a:cubicBezTo>
                    <a:pt x="1937" y="1"/>
                    <a:pt x="1920" y="1"/>
                    <a:pt x="1904" y="1"/>
                  </a:cubicBezTo>
                  <a:cubicBezTo>
                    <a:pt x="1887" y="1"/>
                    <a:pt x="1871" y="1"/>
                    <a:pt x="18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53"/>
            <p:cNvSpPr/>
            <p:nvPr/>
          </p:nvSpPr>
          <p:spPr>
            <a:xfrm>
              <a:off x="455898" y="6953917"/>
              <a:ext cx="236332" cy="353604"/>
            </a:xfrm>
            <a:custGeom>
              <a:avLst/>
              <a:gdLst/>
              <a:ahLst/>
              <a:cxnLst/>
              <a:rect l="l" t="t" r="r" b="b"/>
              <a:pathLst>
                <a:path w="3835" h="5738" extrusionOk="0">
                  <a:moveTo>
                    <a:pt x="1881" y="1"/>
                  </a:moveTo>
                  <a:cubicBezTo>
                    <a:pt x="826" y="1"/>
                    <a:pt x="1" y="870"/>
                    <a:pt x="1" y="1904"/>
                  </a:cubicBezTo>
                  <a:lnTo>
                    <a:pt x="1" y="5738"/>
                  </a:lnTo>
                  <a:lnTo>
                    <a:pt x="3834" y="5738"/>
                  </a:lnTo>
                  <a:lnTo>
                    <a:pt x="3834" y="1904"/>
                  </a:lnTo>
                  <a:cubicBezTo>
                    <a:pt x="3834" y="870"/>
                    <a:pt x="3009" y="1"/>
                    <a:pt x="1981" y="1"/>
                  </a:cubicBezTo>
                  <a:cubicBezTo>
                    <a:pt x="1965" y="1"/>
                    <a:pt x="1948" y="1"/>
                    <a:pt x="1932" y="1"/>
                  </a:cubicBezTo>
                  <a:cubicBezTo>
                    <a:pt x="1915" y="1"/>
                    <a:pt x="1898" y="1"/>
                    <a:pt x="1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53"/>
            <p:cNvSpPr/>
            <p:nvPr/>
          </p:nvSpPr>
          <p:spPr>
            <a:xfrm>
              <a:off x="-373625" y="6402687"/>
              <a:ext cx="236332" cy="353604"/>
            </a:xfrm>
            <a:custGeom>
              <a:avLst/>
              <a:gdLst/>
              <a:ahLst/>
              <a:cxnLst/>
              <a:rect l="l" t="t" r="r" b="b"/>
              <a:pathLst>
                <a:path w="3835" h="5738" extrusionOk="0">
                  <a:moveTo>
                    <a:pt x="1903" y="1"/>
                  </a:moveTo>
                  <a:cubicBezTo>
                    <a:pt x="852" y="1"/>
                    <a:pt x="1" y="853"/>
                    <a:pt x="1" y="1903"/>
                  </a:cubicBezTo>
                  <a:lnTo>
                    <a:pt x="1" y="5737"/>
                  </a:lnTo>
                  <a:lnTo>
                    <a:pt x="3834" y="5737"/>
                  </a:lnTo>
                  <a:lnTo>
                    <a:pt x="3834" y="1903"/>
                  </a:lnTo>
                  <a:cubicBezTo>
                    <a:pt x="3834" y="853"/>
                    <a:pt x="2982" y="1"/>
                    <a:pt x="1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53"/>
            <p:cNvSpPr/>
            <p:nvPr/>
          </p:nvSpPr>
          <p:spPr>
            <a:xfrm>
              <a:off x="-67353" y="6402687"/>
              <a:ext cx="236332" cy="353604"/>
            </a:xfrm>
            <a:custGeom>
              <a:avLst/>
              <a:gdLst/>
              <a:ahLst/>
              <a:cxnLst/>
              <a:rect l="l" t="t" r="r" b="b"/>
              <a:pathLst>
                <a:path w="3835" h="5738" extrusionOk="0">
                  <a:moveTo>
                    <a:pt x="1931" y="1"/>
                  </a:moveTo>
                  <a:cubicBezTo>
                    <a:pt x="852" y="1"/>
                    <a:pt x="0" y="853"/>
                    <a:pt x="0" y="1903"/>
                  </a:cubicBezTo>
                  <a:lnTo>
                    <a:pt x="0" y="5737"/>
                  </a:lnTo>
                  <a:lnTo>
                    <a:pt x="3834" y="5737"/>
                  </a:lnTo>
                  <a:lnTo>
                    <a:pt x="3834" y="1903"/>
                  </a:lnTo>
                  <a:cubicBezTo>
                    <a:pt x="3834" y="853"/>
                    <a:pt x="2982" y="1"/>
                    <a:pt x="19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53"/>
            <p:cNvSpPr/>
            <p:nvPr/>
          </p:nvSpPr>
          <p:spPr>
            <a:xfrm>
              <a:off x="238919" y="6402687"/>
              <a:ext cx="236270" cy="353604"/>
            </a:xfrm>
            <a:custGeom>
              <a:avLst/>
              <a:gdLst/>
              <a:ahLst/>
              <a:cxnLst/>
              <a:rect l="l" t="t" r="r" b="b"/>
              <a:pathLst>
                <a:path w="3834" h="5738" extrusionOk="0">
                  <a:moveTo>
                    <a:pt x="1931" y="1"/>
                  </a:moveTo>
                  <a:cubicBezTo>
                    <a:pt x="880" y="1"/>
                    <a:pt x="0" y="853"/>
                    <a:pt x="0" y="1903"/>
                  </a:cubicBezTo>
                  <a:lnTo>
                    <a:pt x="0" y="5737"/>
                  </a:lnTo>
                  <a:lnTo>
                    <a:pt x="3834" y="5737"/>
                  </a:lnTo>
                  <a:lnTo>
                    <a:pt x="3834" y="1903"/>
                  </a:lnTo>
                  <a:cubicBezTo>
                    <a:pt x="3834" y="853"/>
                    <a:pt x="2982" y="1"/>
                    <a:pt x="19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53"/>
            <p:cNvSpPr/>
            <p:nvPr/>
          </p:nvSpPr>
          <p:spPr>
            <a:xfrm>
              <a:off x="-2323167" y="5286177"/>
              <a:ext cx="50779" cy="105071"/>
            </a:xfrm>
            <a:custGeom>
              <a:avLst/>
              <a:gdLst/>
              <a:ahLst/>
              <a:cxnLst/>
              <a:rect l="l" t="t" r="r" b="b"/>
              <a:pathLst>
                <a:path w="824" h="1705" extrusionOk="0">
                  <a:moveTo>
                    <a:pt x="0" y="0"/>
                  </a:moveTo>
                  <a:lnTo>
                    <a:pt x="0" y="1704"/>
                  </a:lnTo>
                  <a:lnTo>
                    <a:pt x="824" y="1704"/>
                  </a:lnTo>
                  <a:lnTo>
                    <a:pt x="8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53"/>
            <p:cNvSpPr/>
            <p:nvPr/>
          </p:nvSpPr>
          <p:spPr>
            <a:xfrm>
              <a:off x="-2018682" y="5286177"/>
              <a:ext cx="50841" cy="105071"/>
            </a:xfrm>
            <a:custGeom>
              <a:avLst/>
              <a:gdLst/>
              <a:ahLst/>
              <a:cxnLst/>
              <a:rect l="l" t="t" r="r" b="b"/>
              <a:pathLst>
                <a:path w="825" h="1705" extrusionOk="0">
                  <a:moveTo>
                    <a:pt x="1" y="0"/>
                  </a:moveTo>
                  <a:lnTo>
                    <a:pt x="1" y="1704"/>
                  </a:lnTo>
                  <a:lnTo>
                    <a:pt x="824" y="1704"/>
                  </a:lnTo>
                  <a:lnTo>
                    <a:pt x="8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53"/>
            <p:cNvSpPr/>
            <p:nvPr/>
          </p:nvSpPr>
          <p:spPr>
            <a:xfrm>
              <a:off x="-1714197" y="5286177"/>
              <a:ext cx="52566" cy="105071"/>
            </a:xfrm>
            <a:custGeom>
              <a:avLst/>
              <a:gdLst/>
              <a:ahLst/>
              <a:cxnLst/>
              <a:rect l="l" t="t" r="r" b="b"/>
              <a:pathLst>
                <a:path w="853" h="1705" extrusionOk="0">
                  <a:moveTo>
                    <a:pt x="1" y="0"/>
                  </a:moveTo>
                  <a:lnTo>
                    <a:pt x="1" y="1704"/>
                  </a:lnTo>
                  <a:lnTo>
                    <a:pt x="853" y="1704"/>
                  </a:lnTo>
                  <a:lnTo>
                    <a:pt x="8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53"/>
            <p:cNvSpPr/>
            <p:nvPr/>
          </p:nvSpPr>
          <p:spPr>
            <a:xfrm>
              <a:off x="793660" y="6756226"/>
              <a:ext cx="1011636" cy="70068"/>
            </a:xfrm>
            <a:custGeom>
              <a:avLst/>
              <a:gdLst/>
              <a:ahLst/>
              <a:cxnLst/>
              <a:rect l="l" t="t" r="r" b="b"/>
              <a:pathLst>
                <a:path w="16416" h="1137" extrusionOk="0">
                  <a:moveTo>
                    <a:pt x="1" y="0"/>
                  </a:moveTo>
                  <a:lnTo>
                    <a:pt x="1" y="1136"/>
                  </a:lnTo>
                  <a:lnTo>
                    <a:pt x="16415" y="1136"/>
                  </a:lnTo>
                  <a:lnTo>
                    <a:pt x="164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53"/>
            <p:cNvSpPr/>
            <p:nvPr/>
          </p:nvSpPr>
          <p:spPr>
            <a:xfrm>
              <a:off x="539891" y="6204935"/>
              <a:ext cx="1265408" cy="70068"/>
            </a:xfrm>
            <a:custGeom>
              <a:avLst/>
              <a:gdLst/>
              <a:ahLst/>
              <a:cxnLst/>
              <a:rect l="l" t="t" r="r" b="b"/>
              <a:pathLst>
                <a:path w="20534" h="1137" extrusionOk="0">
                  <a:moveTo>
                    <a:pt x="1" y="0"/>
                  </a:moveTo>
                  <a:lnTo>
                    <a:pt x="1" y="1136"/>
                  </a:lnTo>
                  <a:lnTo>
                    <a:pt x="20533" y="1136"/>
                  </a:lnTo>
                  <a:lnTo>
                    <a:pt x="205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2" name="Google Shape;652;p53"/>
            <p:cNvGrpSpPr/>
            <p:nvPr/>
          </p:nvGrpSpPr>
          <p:grpSpPr>
            <a:xfrm>
              <a:off x="-2520919" y="5172418"/>
              <a:ext cx="4326207" cy="1680127"/>
              <a:chOff x="-3795874" y="4446843"/>
              <a:chExt cx="5966359" cy="2317097"/>
            </a:xfrm>
          </p:grpSpPr>
          <p:sp>
            <p:nvSpPr>
              <p:cNvPr id="653" name="Google Shape;653;p53"/>
              <p:cNvSpPr/>
              <p:nvPr/>
            </p:nvSpPr>
            <p:spPr>
              <a:xfrm>
                <a:off x="237104" y="5967352"/>
                <a:ext cx="1933381" cy="36290"/>
              </a:xfrm>
              <a:custGeom>
                <a:avLst/>
                <a:gdLst/>
                <a:ahLst/>
                <a:cxnLst/>
                <a:rect l="l" t="t" r="r" b="b"/>
                <a:pathLst>
                  <a:path w="22749" h="427" extrusionOk="0">
                    <a:moveTo>
                      <a:pt x="1" y="0"/>
                    </a:moveTo>
                    <a:lnTo>
                      <a:pt x="1" y="426"/>
                    </a:lnTo>
                    <a:lnTo>
                      <a:pt x="22748" y="426"/>
                    </a:lnTo>
                    <a:lnTo>
                      <a:pt x="2274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53"/>
              <p:cNvSpPr/>
              <p:nvPr/>
            </p:nvSpPr>
            <p:spPr>
              <a:xfrm>
                <a:off x="237104" y="6727650"/>
                <a:ext cx="1933381" cy="36290"/>
              </a:xfrm>
              <a:custGeom>
                <a:avLst/>
                <a:gdLst/>
                <a:ahLst/>
                <a:cxnLst/>
                <a:rect l="l" t="t" r="r" b="b"/>
                <a:pathLst>
                  <a:path w="22749" h="427" extrusionOk="0">
                    <a:moveTo>
                      <a:pt x="1" y="0"/>
                    </a:moveTo>
                    <a:lnTo>
                      <a:pt x="1" y="426"/>
                    </a:lnTo>
                    <a:lnTo>
                      <a:pt x="22748" y="426"/>
                    </a:lnTo>
                    <a:lnTo>
                      <a:pt x="2274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53"/>
              <p:cNvSpPr/>
              <p:nvPr/>
            </p:nvSpPr>
            <p:spPr>
              <a:xfrm>
                <a:off x="-3795874" y="4446843"/>
                <a:ext cx="1462635" cy="36290"/>
              </a:xfrm>
              <a:custGeom>
                <a:avLst/>
                <a:gdLst/>
                <a:ahLst/>
                <a:cxnLst/>
                <a:rect l="l" t="t" r="r" b="b"/>
                <a:pathLst>
                  <a:path w="17210" h="427" extrusionOk="0">
                    <a:moveTo>
                      <a:pt x="0" y="0"/>
                    </a:moveTo>
                    <a:lnTo>
                      <a:pt x="0" y="426"/>
                    </a:lnTo>
                    <a:lnTo>
                      <a:pt x="17210" y="426"/>
                    </a:lnTo>
                    <a:lnTo>
                      <a:pt x="1701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53"/>
              <p:cNvSpPr/>
              <p:nvPr/>
            </p:nvSpPr>
            <p:spPr>
              <a:xfrm>
                <a:off x="-3795874" y="5207055"/>
                <a:ext cx="1805389" cy="36290"/>
              </a:xfrm>
              <a:custGeom>
                <a:avLst/>
                <a:gdLst/>
                <a:ahLst/>
                <a:cxnLst/>
                <a:rect l="l" t="t" r="r" b="b"/>
                <a:pathLst>
                  <a:path w="21243" h="427" extrusionOk="0">
                    <a:moveTo>
                      <a:pt x="0" y="1"/>
                    </a:moveTo>
                    <a:lnTo>
                      <a:pt x="0" y="427"/>
                    </a:lnTo>
                    <a:lnTo>
                      <a:pt x="21242" y="427"/>
                    </a:lnTo>
                    <a:lnTo>
                      <a:pt x="2104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53"/>
              <p:cNvSpPr/>
              <p:nvPr/>
            </p:nvSpPr>
            <p:spPr>
              <a:xfrm>
                <a:off x="-3795874" y="5967352"/>
                <a:ext cx="4238242" cy="36290"/>
              </a:xfrm>
              <a:custGeom>
                <a:avLst/>
                <a:gdLst/>
                <a:ahLst/>
                <a:cxnLst/>
                <a:rect l="l" t="t" r="r" b="b"/>
                <a:pathLst>
                  <a:path w="49869" h="427" extrusionOk="0">
                    <a:moveTo>
                      <a:pt x="0" y="0"/>
                    </a:moveTo>
                    <a:lnTo>
                      <a:pt x="0" y="426"/>
                    </a:lnTo>
                    <a:lnTo>
                      <a:pt x="49869" y="426"/>
                    </a:lnTo>
                    <a:lnTo>
                      <a:pt x="4967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53"/>
              <p:cNvSpPr/>
              <p:nvPr/>
            </p:nvSpPr>
            <p:spPr>
              <a:xfrm>
                <a:off x="-3795874" y="6727650"/>
                <a:ext cx="4588220" cy="36290"/>
              </a:xfrm>
              <a:custGeom>
                <a:avLst/>
                <a:gdLst/>
                <a:ahLst/>
                <a:cxnLst/>
                <a:rect l="l" t="t" r="r" b="b"/>
                <a:pathLst>
                  <a:path w="53987" h="427" extrusionOk="0">
                    <a:moveTo>
                      <a:pt x="0" y="0"/>
                    </a:moveTo>
                    <a:lnTo>
                      <a:pt x="0" y="426"/>
                    </a:lnTo>
                    <a:lnTo>
                      <a:pt x="53986" y="426"/>
                    </a:lnTo>
                    <a:lnTo>
                      <a:pt x="5378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53"/>
              <p:cNvSpPr/>
              <p:nvPr/>
            </p:nvSpPr>
            <p:spPr>
              <a:xfrm>
                <a:off x="-3795874" y="4958467"/>
                <a:ext cx="1701620" cy="36290"/>
              </a:xfrm>
              <a:custGeom>
                <a:avLst/>
                <a:gdLst/>
                <a:ahLst/>
                <a:cxnLst/>
                <a:rect l="l" t="t" r="r" b="b"/>
                <a:pathLst>
                  <a:path w="20022" h="427" extrusionOk="0">
                    <a:moveTo>
                      <a:pt x="0" y="1"/>
                    </a:moveTo>
                    <a:lnTo>
                      <a:pt x="0" y="427"/>
                    </a:lnTo>
                    <a:lnTo>
                      <a:pt x="20021" y="427"/>
                    </a:lnTo>
                    <a:lnTo>
                      <a:pt x="1982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53"/>
              <p:cNvSpPr/>
              <p:nvPr/>
            </p:nvSpPr>
            <p:spPr>
              <a:xfrm>
                <a:off x="-3737998" y="4994672"/>
                <a:ext cx="33910" cy="115923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64" extrusionOk="0">
                    <a:moveTo>
                      <a:pt x="1" y="1"/>
                    </a:moveTo>
                    <a:lnTo>
                      <a:pt x="1" y="1364"/>
                    </a:lnTo>
                    <a:lnTo>
                      <a:pt x="398" y="1364"/>
                    </a:lnTo>
                    <a:lnTo>
                      <a:pt x="39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53"/>
              <p:cNvSpPr/>
              <p:nvPr/>
            </p:nvSpPr>
            <p:spPr>
              <a:xfrm>
                <a:off x="-3651141" y="4994672"/>
                <a:ext cx="31530" cy="115923"/>
              </a:xfrm>
              <a:custGeom>
                <a:avLst/>
                <a:gdLst/>
                <a:ahLst/>
                <a:cxnLst/>
                <a:rect l="l" t="t" r="r" b="b"/>
                <a:pathLst>
                  <a:path w="371" h="1364" extrusionOk="0">
                    <a:moveTo>
                      <a:pt x="1" y="1"/>
                    </a:moveTo>
                    <a:lnTo>
                      <a:pt x="1" y="1364"/>
                    </a:lnTo>
                    <a:lnTo>
                      <a:pt x="370" y="1364"/>
                    </a:lnTo>
                    <a:lnTo>
                      <a:pt x="37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53"/>
              <p:cNvSpPr/>
              <p:nvPr/>
            </p:nvSpPr>
            <p:spPr>
              <a:xfrm>
                <a:off x="-3564199" y="4994672"/>
                <a:ext cx="31445" cy="115923"/>
              </a:xfrm>
              <a:custGeom>
                <a:avLst/>
                <a:gdLst/>
                <a:ahLst/>
                <a:cxnLst/>
                <a:rect l="l" t="t" r="r" b="b"/>
                <a:pathLst>
                  <a:path w="370" h="1364" extrusionOk="0">
                    <a:moveTo>
                      <a:pt x="0" y="1"/>
                    </a:moveTo>
                    <a:lnTo>
                      <a:pt x="0" y="1364"/>
                    </a:lnTo>
                    <a:lnTo>
                      <a:pt x="370" y="1364"/>
                    </a:lnTo>
                    <a:lnTo>
                      <a:pt x="37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53"/>
              <p:cNvSpPr/>
              <p:nvPr/>
            </p:nvSpPr>
            <p:spPr>
              <a:xfrm>
                <a:off x="-3477342" y="4994672"/>
                <a:ext cx="31445" cy="115923"/>
              </a:xfrm>
              <a:custGeom>
                <a:avLst/>
                <a:gdLst/>
                <a:ahLst/>
                <a:cxnLst/>
                <a:rect l="l" t="t" r="r" b="b"/>
                <a:pathLst>
                  <a:path w="370" h="1364" extrusionOk="0">
                    <a:moveTo>
                      <a:pt x="1" y="1"/>
                    </a:moveTo>
                    <a:lnTo>
                      <a:pt x="1" y="1364"/>
                    </a:lnTo>
                    <a:lnTo>
                      <a:pt x="370" y="1364"/>
                    </a:lnTo>
                    <a:lnTo>
                      <a:pt x="37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53"/>
              <p:cNvSpPr/>
              <p:nvPr/>
            </p:nvSpPr>
            <p:spPr>
              <a:xfrm>
                <a:off x="-3392865" y="4994672"/>
                <a:ext cx="33910" cy="115923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64" extrusionOk="0">
                    <a:moveTo>
                      <a:pt x="1" y="1"/>
                    </a:moveTo>
                    <a:lnTo>
                      <a:pt x="1" y="1364"/>
                    </a:lnTo>
                    <a:lnTo>
                      <a:pt x="398" y="1364"/>
                    </a:lnTo>
                    <a:lnTo>
                      <a:pt x="39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53"/>
              <p:cNvSpPr/>
              <p:nvPr/>
            </p:nvSpPr>
            <p:spPr>
              <a:xfrm>
                <a:off x="-3305923" y="4994672"/>
                <a:ext cx="31445" cy="115923"/>
              </a:xfrm>
              <a:custGeom>
                <a:avLst/>
                <a:gdLst/>
                <a:ahLst/>
                <a:cxnLst/>
                <a:rect l="l" t="t" r="r" b="b"/>
                <a:pathLst>
                  <a:path w="370" h="1364" extrusionOk="0">
                    <a:moveTo>
                      <a:pt x="0" y="1"/>
                    </a:moveTo>
                    <a:lnTo>
                      <a:pt x="0" y="1364"/>
                    </a:lnTo>
                    <a:lnTo>
                      <a:pt x="369" y="1364"/>
                    </a:lnTo>
                    <a:lnTo>
                      <a:pt x="36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53"/>
              <p:cNvSpPr/>
              <p:nvPr/>
            </p:nvSpPr>
            <p:spPr>
              <a:xfrm>
                <a:off x="-3219067" y="4994672"/>
                <a:ext cx="31445" cy="115923"/>
              </a:xfrm>
              <a:custGeom>
                <a:avLst/>
                <a:gdLst/>
                <a:ahLst/>
                <a:cxnLst/>
                <a:rect l="l" t="t" r="r" b="b"/>
                <a:pathLst>
                  <a:path w="370" h="1364" extrusionOk="0">
                    <a:moveTo>
                      <a:pt x="0" y="1"/>
                    </a:moveTo>
                    <a:lnTo>
                      <a:pt x="0" y="1364"/>
                    </a:lnTo>
                    <a:lnTo>
                      <a:pt x="370" y="1364"/>
                    </a:lnTo>
                    <a:lnTo>
                      <a:pt x="37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53"/>
              <p:cNvSpPr/>
              <p:nvPr/>
            </p:nvSpPr>
            <p:spPr>
              <a:xfrm>
                <a:off x="-3132210" y="4994672"/>
                <a:ext cx="31445" cy="115923"/>
              </a:xfrm>
              <a:custGeom>
                <a:avLst/>
                <a:gdLst/>
                <a:ahLst/>
                <a:cxnLst/>
                <a:rect l="l" t="t" r="r" b="b"/>
                <a:pathLst>
                  <a:path w="370" h="1364" extrusionOk="0">
                    <a:moveTo>
                      <a:pt x="1" y="1"/>
                    </a:moveTo>
                    <a:lnTo>
                      <a:pt x="1" y="1364"/>
                    </a:lnTo>
                    <a:lnTo>
                      <a:pt x="370" y="1364"/>
                    </a:lnTo>
                    <a:lnTo>
                      <a:pt x="37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53"/>
              <p:cNvSpPr/>
              <p:nvPr/>
            </p:nvSpPr>
            <p:spPr>
              <a:xfrm>
                <a:off x="-3047733" y="4994672"/>
                <a:ext cx="33910" cy="115923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64" extrusionOk="0">
                    <a:moveTo>
                      <a:pt x="1" y="1"/>
                    </a:moveTo>
                    <a:lnTo>
                      <a:pt x="1" y="1364"/>
                    </a:lnTo>
                    <a:lnTo>
                      <a:pt x="398" y="1364"/>
                    </a:lnTo>
                    <a:lnTo>
                      <a:pt x="39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53"/>
              <p:cNvSpPr/>
              <p:nvPr/>
            </p:nvSpPr>
            <p:spPr>
              <a:xfrm>
                <a:off x="-2960791" y="4994672"/>
                <a:ext cx="31445" cy="115923"/>
              </a:xfrm>
              <a:custGeom>
                <a:avLst/>
                <a:gdLst/>
                <a:ahLst/>
                <a:cxnLst/>
                <a:rect l="l" t="t" r="r" b="b"/>
                <a:pathLst>
                  <a:path w="370" h="1364" extrusionOk="0">
                    <a:moveTo>
                      <a:pt x="0" y="1"/>
                    </a:moveTo>
                    <a:lnTo>
                      <a:pt x="0" y="1364"/>
                    </a:lnTo>
                    <a:lnTo>
                      <a:pt x="369" y="1364"/>
                    </a:lnTo>
                    <a:lnTo>
                      <a:pt x="36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53"/>
              <p:cNvSpPr/>
              <p:nvPr/>
            </p:nvSpPr>
            <p:spPr>
              <a:xfrm>
                <a:off x="-2873934" y="4994672"/>
                <a:ext cx="31445" cy="115923"/>
              </a:xfrm>
              <a:custGeom>
                <a:avLst/>
                <a:gdLst/>
                <a:ahLst/>
                <a:cxnLst/>
                <a:rect l="l" t="t" r="r" b="b"/>
                <a:pathLst>
                  <a:path w="370" h="1364" extrusionOk="0">
                    <a:moveTo>
                      <a:pt x="0" y="1"/>
                    </a:moveTo>
                    <a:lnTo>
                      <a:pt x="0" y="1364"/>
                    </a:lnTo>
                    <a:lnTo>
                      <a:pt x="370" y="1364"/>
                    </a:lnTo>
                    <a:lnTo>
                      <a:pt x="37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53"/>
              <p:cNvSpPr/>
              <p:nvPr/>
            </p:nvSpPr>
            <p:spPr>
              <a:xfrm>
                <a:off x="-2787077" y="4994672"/>
                <a:ext cx="31445" cy="115923"/>
              </a:xfrm>
              <a:custGeom>
                <a:avLst/>
                <a:gdLst/>
                <a:ahLst/>
                <a:cxnLst/>
                <a:rect l="l" t="t" r="r" b="b"/>
                <a:pathLst>
                  <a:path w="370" h="1364" extrusionOk="0">
                    <a:moveTo>
                      <a:pt x="1" y="1"/>
                    </a:moveTo>
                    <a:lnTo>
                      <a:pt x="1" y="1364"/>
                    </a:lnTo>
                    <a:lnTo>
                      <a:pt x="370" y="1364"/>
                    </a:lnTo>
                    <a:lnTo>
                      <a:pt x="37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53"/>
              <p:cNvSpPr/>
              <p:nvPr/>
            </p:nvSpPr>
            <p:spPr>
              <a:xfrm>
                <a:off x="-2702600" y="4994672"/>
                <a:ext cx="33910" cy="115923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64" extrusionOk="0">
                    <a:moveTo>
                      <a:pt x="1" y="1"/>
                    </a:moveTo>
                    <a:lnTo>
                      <a:pt x="1" y="1364"/>
                    </a:lnTo>
                    <a:lnTo>
                      <a:pt x="398" y="1364"/>
                    </a:lnTo>
                    <a:lnTo>
                      <a:pt x="39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53"/>
              <p:cNvSpPr/>
              <p:nvPr/>
            </p:nvSpPr>
            <p:spPr>
              <a:xfrm>
                <a:off x="-2615658" y="4994672"/>
                <a:ext cx="31445" cy="115923"/>
              </a:xfrm>
              <a:custGeom>
                <a:avLst/>
                <a:gdLst/>
                <a:ahLst/>
                <a:cxnLst/>
                <a:rect l="l" t="t" r="r" b="b"/>
                <a:pathLst>
                  <a:path w="370" h="1364" extrusionOk="0">
                    <a:moveTo>
                      <a:pt x="0" y="1"/>
                    </a:moveTo>
                    <a:lnTo>
                      <a:pt x="0" y="1364"/>
                    </a:lnTo>
                    <a:lnTo>
                      <a:pt x="369" y="1364"/>
                    </a:lnTo>
                    <a:lnTo>
                      <a:pt x="36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53"/>
              <p:cNvSpPr/>
              <p:nvPr/>
            </p:nvSpPr>
            <p:spPr>
              <a:xfrm>
                <a:off x="-2528801" y="4994672"/>
                <a:ext cx="31445" cy="115923"/>
              </a:xfrm>
              <a:custGeom>
                <a:avLst/>
                <a:gdLst/>
                <a:ahLst/>
                <a:cxnLst/>
                <a:rect l="l" t="t" r="r" b="b"/>
                <a:pathLst>
                  <a:path w="370" h="1364" extrusionOk="0">
                    <a:moveTo>
                      <a:pt x="0" y="1"/>
                    </a:moveTo>
                    <a:lnTo>
                      <a:pt x="0" y="1364"/>
                    </a:lnTo>
                    <a:lnTo>
                      <a:pt x="370" y="1364"/>
                    </a:lnTo>
                    <a:lnTo>
                      <a:pt x="37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53"/>
              <p:cNvSpPr/>
              <p:nvPr/>
            </p:nvSpPr>
            <p:spPr>
              <a:xfrm>
                <a:off x="-2444324" y="4994672"/>
                <a:ext cx="33825" cy="115923"/>
              </a:xfrm>
              <a:custGeom>
                <a:avLst/>
                <a:gdLst/>
                <a:ahLst/>
                <a:cxnLst/>
                <a:rect l="l" t="t" r="r" b="b"/>
                <a:pathLst>
                  <a:path w="398" h="1364" extrusionOk="0">
                    <a:moveTo>
                      <a:pt x="0" y="1"/>
                    </a:moveTo>
                    <a:lnTo>
                      <a:pt x="0" y="1364"/>
                    </a:lnTo>
                    <a:lnTo>
                      <a:pt x="398" y="1364"/>
                    </a:lnTo>
                    <a:lnTo>
                      <a:pt x="39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53"/>
              <p:cNvSpPr/>
              <p:nvPr/>
            </p:nvSpPr>
            <p:spPr>
              <a:xfrm>
                <a:off x="-2357467" y="4994672"/>
                <a:ext cx="33910" cy="115923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364" extrusionOk="0">
                    <a:moveTo>
                      <a:pt x="1" y="1"/>
                    </a:moveTo>
                    <a:lnTo>
                      <a:pt x="1" y="1364"/>
                    </a:lnTo>
                    <a:lnTo>
                      <a:pt x="398" y="1364"/>
                    </a:lnTo>
                    <a:lnTo>
                      <a:pt x="39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53"/>
              <p:cNvSpPr/>
              <p:nvPr/>
            </p:nvSpPr>
            <p:spPr>
              <a:xfrm>
                <a:off x="-2270526" y="4994672"/>
                <a:ext cx="31445" cy="115923"/>
              </a:xfrm>
              <a:custGeom>
                <a:avLst/>
                <a:gdLst/>
                <a:ahLst/>
                <a:cxnLst/>
                <a:rect l="l" t="t" r="r" b="b"/>
                <a:pathLst>
                  <a:path w="370" h="1364" extrusionOk="0">
                    <a:moveTo>
                      <a:pt x="0" y="1"/>
                    </a:moveTo>
                    <a:lnTo>
                      <a:pt x="0" y="1364"/>
                    </a:lnTo>
                    <a:lnTo>
                      <a:pt x="369" y="1364"/>
                    </a:lnTo>
                    <a:lnTo>
                      <a:pt x="36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53"/>
              <p:cNvSpPr/>
              <p:nvPr/>
            </p:nvSpPr>
            <p:spPr>
              <a:xfrm>
                <a:off x="-2183669" y="4994672"/>
                <a:ext cx="31445" cy="115923"/>
              </a:xfrm>
              <a:custGeom>
                <a:avLst/>
                <a:gdLst/>
                <a:ahLst/>
                <a:cxnLst/>
                <a:rect l="l" t="t" r="r" b="b"/>
                <a:pathLst>
                  <a:path w="370" h="1364" extrusionOk="0">
                    <a:moveTo>
                      <a:pt x="1" y="1"/>
                    </a:moveTo>
                    <a:lnTo>
                      <a:pt x="1" y="1364"/>
                    </a:lnTo>
                    <a:lnTo>
                      <a:pt x="370" y="1364"/>
                    </a:lnTo>
                    <a:lnTo>
                      <a:pt x="37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79" name="Google Shape;679;p53"/>
          <p:cNvSpPr txBox="1">
            <a:spLocks noGrp="1"/>
          </p:cNvSpPr>
          <p:nvPr>
            <p:ph type="subTitle" idx="1"/>
          </p:nvPr>
        </p:nvSpPr>
        <p:spPr>
          <a:xfrm>
            <a:off x="841325" y="3374375"/>
            <a:ext cx="4283100" cy="4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dirty="0"/>
              <a:t>CÎRCIU EMILIA-CRISTIANA, XII H</a:t>
            </a:r>
            <a:endParaRPr dirty="0"/>
          </a:p>
        </p:txBody>
      </p:sp>
      <p:grpSp>
        <p:nvGrpSpPr>
          <p:cNvPr id="680" name="Google Shape;680;p53"/>
          <p:cNvGrpSpPr/>
          <p:nvPr/>
        </p:nvGrpSpPr>
        <p:grpSpPr>
          <a:xfrm>
            <a:off x="7777234" y="1747333"/>
            <a:ext cx="1207785" cy="2983764"/>
            <a:chOff x="-5937100" y="-2486800"/>
            <a:chExt cx="3799259" cy="9382905"/>
          </a:xfrm>
        </p:grpSpPr>
        <p:sp>
          <p:nvSpPr>
            <p:cNvPr id="681" name="Google Shape;681;p53"/>
            <p:cNvSpPr/>
            <p:nvPr/>
          </p:nvSpPr>
          <p:spPr>
            <a:xfrm>
              <a:off x="-5145346" y="-1388597"/>
              <a:ext cx="2950060" cy="1267620"/>
            </a:xfrm>
            <a:custGeom>
              <a:avLst/>
              <a:gdLst/>
              <a:ahLst/>
              <a:cxnLst/>
              <a:rect l="l" t="t" r="r" b="b"/>
              <a:pathLst>
                <a:path w="26242" h="11276" extrusionOk="0">
                  <a:moveTo>
                    <a:pt x="938" y="1"/>
                  </a:moveTo>
                  <a:lnTo>
                    <a:pt x="1" y="8407"/>
                  </a:lnTo>
                  <a:lnTo>
                    <a:pt x="25304" y="11275"/>
                  </a:lnTo>
                  <a:lnTo>
                    <a:pt x="26241" y="2841"/>
                  </a:lnTo>
                  <a:lnTo>
                    <a:pt x="9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53"/>
            <p:cNvSpPr/>
            <p:nvPr/>
          </p:nvSpPr>
          <p:spPr>
            <a:xfrm>
              <a:off x="-5937100" y="5136996"/>
              <a:ext cx="3007505" cy="1759109"/>
            </a:xfrm>
            <a:custGeom>
              <a:avLst/>
              <a:gdLst/>
              <a:ahLst/>
              <a:cxnLst/>
              <a:rect l="l" t="t" r="r" b="b"/>
              <a:pathLst>
                <a:path w="26753" h="15648" extrusionOk="0">
                  <a:moveTo>
                    <a:pt x="1421" y="0"/>
                  </a:moveTo>
                  <a:lnTo>
                    <a:pt x="1" y="12780"/>
                  </a:lnTo>
                  <a:lnTo>
                    <a:pt x="25304" y="15648"/>
                  </a:lnTo>
                  <a:lnTo>
                    <a:pt x="26753" y="2868"/>
                  </a:lnTo>
                  <a:lnTo>
                    <a:pt x="14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53"/>
            <p:cNvSpPr/>
            <p:nvPr/>
          </p:nvSpPr>
          <p:spPr>
            <a:xfrm>
              <a:off x="-5761504" y="4048348"/>
              <a:ext cx="2953208" cy="1267507"/>
            </a:xfrm>
            <a:custGeom>
              <a:avLst/>
              <a:gdLst/>
              <a:ahLst/>
              <a:cxnLst/>
              <a:rect l="l" t="t" r="r" b="b"/>
              <a:pathLst>
                <a:path w="26270" h="11275" extrusionOk="0">
                  <a:moveTo>
                    <a:pt x="966" y="0"/>
                  </a:moveTo>
                  <a:lnTo>
                    <a:pt x="1" y="8435"/>
                  </a:lnTo>
                  <a:lnTo>
                    <a:pt x="25333" y="11274"/>
                  </a:lnTo>
                  <a:lnTo>
                    <a:pt x="26270" y="2868"/>
                  </a:lnTo>
                  <a:lnTo>
                    <a:pt x="9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53"/>
            <p:cNvSpPr/>
            <p:nvPr/>
          </p:nvSpPr>
          <p:spPr>
            <a:xfrm>
              <a:off x="-5636946" y="2962847"/>
              <a:ext cx="2949948" cy="1267507"/>
            </a:xfrm>
            <a:custGeom>
              <a:avLst/>
              <a:gdLst/>
              <a:ahLst/>
              <a:cxnLst/>
              <a:rect l="l" t="t" r="r" b="b"/>
              <a:pathLst>
                <a:path w="26241" h="11275" extrusionOk="0">
                  <a:moveTo>
                    <a:pt x="937" y="0"/>
                  </a:moveTo>
                  <a:lnTo>
                    <a:pt x="0" y="8407"/>
                  </a:lnTo>
                  <a:lnTo>
                    <a:pt x="25304" y="11275"/>
                  </a:lnTo>
                  <a:lnTo>
                    <a:pt x="26241" y="2840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53"/>
            <p:cNvSpPr/>
            <p:nvPr/>
          </p:nvSpPr>
          <p:spPr>
            <a:xfrm>
              <a:off x="-5515648" y="1874200"/>
              <a:ext cx="2953208" cy="1267507"/>
            </a:xfrm>
            <a:custGeom>
              <a:avLst/>
              <a:gdLst/>
              <a:ahLst/>
              <a:cxnLst/>
              <a:rect l="l" t="t" r="r" b="b"/>
              <a:pathLst>
                <a:path w="26270" h="11275" extrusionOk="0">
                  <a:moveTo>
                    <a:pt x="966" y="0"/>
                  </a:moveTo>
                  <a:lnTo>
                    <a:pt x="0" y="8407"/>
                  </a:lnTo>
                  <a:lnTo>
                    <a:pt x="25332" y="11275"/>
                  </a:lnTo>
                  <a:lnTo>
                    <a:pt x="26269" y="2840"/>
                  </a:lnTo>
                  <a:lnTo>
                    <a:pt x="9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53"/>
            <p:cNvSpPr/>
            <p:nvPr/>
          </p:nvSpPr>
          <p:spPr>
            <a:xfrm>
              <a:off x="-5391202" y="785552"/>
              <a:ext cx="2950060" cy="1267507"/>
            </a:xfrm>
            <a:custGeom>
              <a:avLst/>
              <a:gdLst/>
              <a:ahLst/>
              <a:cxnLst/>
              <a:rect l="l" t="t" r="r" b="b"/>
              <a:pathLst>
                <a:path w="26242" h="11275" extrusionOk="0">
                  <a:moveTo>
                    <a:pt x="938" y="0"/>
                  </a:moveTo>
                  <a:lnTo>
                    <a:pt x="1" y="8407"/>
                  </a:lnTo>
                  <a:lnTo>
                    <a:pt x="25304" y="11275"/>
                  </a:lnTo>
                  <a:lnTo>
                    <a:pt x="26242" y="2869"/>
                  </a:lnTo>
                  <a:lnTo>
                    <a:pt x="9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53"/>
            <p:cNvSpPr/>
            <p:nvPr/>
          </p:nvSpPr>
          <p:spPr>
            <a:xfrm>
              <a:off x="-5269792" y="-303096"/>
              <a:ext cx="2953208" cy="1267507"/>
            </a:xfrm>
            <a:custGeom>
              <a:avLst/>
              <a:gdLst/>
              <a:ahLst/>
              <a:cxnLst/>
              <a:rect l="l" t="t" r="r" b="b"/>
              <a:pathLst>
                <a:path w="26270" h="11275" extrusionOk="0">
                  <a:moveTo>
                    <a:pt x="966" y="0"/>
                  </a:moveTo>
                  <a:lnTo>
                    <a:pt x="0" y="8435"/>
                  </a:lnTo>
                  <a:lnTo>
                    <a:pt x="25304" y="11275"/>
                  </a:lnTo>
                  <a:lnTo>
                    <a:pt x="26269" y="2869"/>
                  </a:lnTo>
                  <a:lnTo>
                    <a:pt x="9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53"/>
            <p:cNvSpPr/>
            <p:nvPr/>
          </p:nvSpPr>
          <p:spPr>
            <a:xfrm>
              <a:off x="-4509964" y="-2339983"/>
              <a:ext cx="1915594" cy="1072800"/>
            </a:xfrm>
            <a:custGeom>
              <a:avLst/>
              <a:gdLst/>
              <a:ahLst/>
              <a:cxnLst/>
              <a:rect l="l" t="t" r="r" b="b"/>
              <a:pathLst>
                <a:path w="17040" h="9543" extrusionOk="0">
                  <a:moveTo>
                    <a:pt x="852" y="1"/>
                  </a:moveTo>
                  <a:lnTo>
                    <a:pt x="0" y="7697"/>
                  </a:lnTo>
                  <a:lnTo>
                    <a:pt x="16187" y="9543"/>
                  </a:lnTo>
                  <a:lnTo>
                    <a:pt x="17039" y="1818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9" name="Google Shape;689;p53"/>
            <p:cNvGrpSpPr/>
            <p:nvPr/>
          </p:nvGrpSpPr>
          <p:grpSpPr>
            <a:xfrm>
              <a:off x="-5688096" y="-2107954"/>
              <a:ext cx="3221428" cy="8978539"/>
              <a:chOff x="-5688096" y="-2107954"/>
              <a:chExt cx="3221428" cy="8978539"/>
            </a:xfrm>
          </p:grpSpPr>
          <p:sp>
            <p:nvSpPr>
              <p:cNvPr id="690" name="Google Shape;690;p53"/>
              <p:cNvSpPr/>
              <p:nvPr/>
            </p:nvSpPr>
            <p:spPr>
              <a:xfrm>
                <a:off x="-5688096" y="5403874"/>
                <a:ext cx="542864" cy="124648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11088" extrusionOk="0">
                    <a:moveTo>
                      <a:pt x="2861" y="0"/>
                    </a:moveTo>
                    <a:cubicBezTo>
                      <a:pt x="1925" y="0"/>
                      <a:pt x="1129" y="706"/>
                      <a:pt x="1023" y="1659"/>
                    </a:cubicBezTo>
                    <a:lnTo>
                      <a:pt x="1" y="10661"/>
                    </a:lnTo>
                    <a:lnTo>
                      <a:pt x="3721" y="11087"/>
                    </a:lnTo>
                    <a:lnTo>
                      <a:pt x="4715" y="2085"/>
                    </a:lnTo>
                    <a:cubicBezTo>
                      <a:pt x="4829" y="1034"/>
                      <a:pt x="4090" y="125"/>
                      <a:pt x="3068" y="12"/>
                    </a:cubicBezTo>
                    <a:cubicBezTo>
                      <a:pt x="2998" y="4"/>
                      <a:pt x="2929" y="0"/>
                      <a:pt x="28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53"/>
              <p:cNvSpPr/>
              <p:nvPr/>
            </p:nvSpPr>
            <p:spPr>
              <a:xfrm>
                <a:off x="-5043158" y="5477170"/>
                <a:ext cx="542864" cy="1246598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11089" extrusionOk="0">
                    <a:moveTo>
                      <a:pt x="2853" y="1"/>
                    </a:moveTo>
                    <a:cubicBezTo>
                      <a:pt x="1917" y="1"/>
                      <a:pt x="1100" y="683"/>
                      <a:pt x="994" y="1660"/>
                    </a:cubicBezTo>
                    <a:lnTo>
                      <a:pt x="0" y="10662"/>
                    </a:lnTo>
                    <a:lnTo>
                      <a:pt x="3692" y="11088"/>
                    </a:lnTo>
                    <a:lnTo>
                      <a:pt x="4715" y="2057"/>
                    </a:lnTo>
                    <a:cubicBezTo>
                      <a:pt x="4828" y="1035"/>
                      <a:pt x="4090" y="126"/>
                      <a:pt x="3068" y="13"/>
                    </a:cubicBezTo>
                    <a:cubicBezTo>
                      <a:pt x="2996" y="5"/>
                      <a:pt x="2924" y="1"/>
                      <a:pt x="28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53"/>
              <p:cNvSpPr/>
              <p:nvPr/>
            </p:nvSpPr>
            <p:spPr>
              <a:xfrm>
                <a:off x="-4401481" y="5547993"/>
                <a:ext cx="546012" cy="1249183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1112" extrusionOk="0">
                    <a:moveTo>
                      <a:pt x="2902" y="1"/>
                    </a:moveTo>
                    <a:cubicBezTo>
                      <a:pt x="1949" y="1"/>
                      <a:pt x="1130" y="688"/>
                      <a:pt x="1023" y="1655"/>
                    </a:cubicBezTo>
                    <a:lnTo>
                      <a:pt x="1" y="10685"/>
                    </a:lnTo>
                    <a:lnTo>
                      <a:pt x="3721" y="11111"/>
                    </a:lnTo>
                    <a:lnTo>
                      <a:pt x="4743" y="2081"/>
                    </a:lnTo>
                    <a:cubicBezTo>
                      <a:pt x="4857" y="1058"/>
                      <a:pt x="4090" y="121"/>
                      <a:pt x="3068" y="8"/>
                    </a:cubicBezTo>
                    <a:cubicBezTo>
                      <a:pt x="3012" y="3"/>
                      <a:pt x="2957" y="1"/>
                      <a:pt x="29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53"/>
              <p:cNvSpPr/>
              <p:nvPr/>
            </p:nvSpPr>
            <p:spPr>
              <a:xfrm>
                <a:off x="-3759804" y="5620952"/>
                <a:ext cx="546124" cy="1249633"/>
              </a:xfrm>
              <a:custGeom>
                <a:avLst/>
                <a:gdLst/>
                <a:ahLst/>
                <a:cxnLst/>
                <a:rect l="l" t="t" r="r" b="b"/>
                <a:pathLst>
                  <a:path w="4858" h="11116" extrusionOk="0">
                    <a:moveTo>
                      <a:pt x="2883" y="0"/>
                    </a:moveTo>
                    <a:cubicBezTo>
                      <a:pt x="1925" y="0"/>
                      <a:pt x="1129" y="706"/>
                      <a:pt x="1023" y="1659"/>
                    </a:cubicBezTo>
                    <a:lnTo>
                      <a:pt x="1" y="10690"/>
                    </a:lnTo>
                    <a:lnTo>
                      <a:pt x="3721" y="11116"/>
                    </a:lnTo>
                    <a:lnTo>
                      <a:pt x="4743" y="2085"/>
                    </a:lnTo>
                    <a:cubicBezTo>
                      <a:pt x="4857" y="1062"/>
                      <a:pt x="4119" y="125"/>
                      <a:pt x="3096" y="12"/>
                    </a:cubicBezTo>
                    <a:cubicBezTo>
                      <a:pt x="3025" y="4"/>
                      <a:pt x="2954" y="0"/>
                      <a:pt x="28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53"/>
              <p:cNvSpPr/>
              <p:nvPr/>
            </p:nvSpPr>
            <p:spPr>
              <a:xfrm>
                <a:off x="-5617835" y="4162788"/>
                <a:ext cx="383231" cy="881690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7843" extrusionOk="0">
                    <a:moveTo>
                      <a:pt x="2075" y="0"/>
                    </a:moveTo>
                    <a:cubicBezTo>
                      <a:pt x="1384" y="0"/>
                      <a:pt x="791" y="495"/>
                      <a:pt x="711" y="1169"/>
                    </a:cubicBezTo>
                    <a:lnTo>
                      <a:pt x="1" y="7559"/>
                    </a:lnTo>
                    <a:lnTo>
                      <a:pt x="2642" y="7843"/>
                    </a:lnTo>
                    <a:lnTo>
                      <a:pt x="3352" y="1481"/>
                    </a:lnTo>
                    <a:cubicBezTo>
                      <a:pt x="3408" y="743"/>
                      <a:pt x="2897" y="90"/>
                      <a:pt x="2187" y="4"/>
                    </a:cubicBezTo>
                    <a:cubicBezTo>
                      <a:pt x="2150" y="2"/>
                      <a:pt x="2112" y="0"/>
                      <a:pt x="20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53"/>
              <p:cNvSpPr/>
              <p:nvPr/>
            </p:nvSpPr>
            <p:spPr>
              <a:xfrm>
                <a:off x="-5237865" y="4206856"/>
                <a:ext cx="383119" cy="882365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7849" extrusionOk="0">
                    <a:moveTo>
                      <a:pt x="2004" y="1"/>
                    </a:moveTo>
                    <a:cubicBezTo>
                      <a:pt x="1356" y="1"/>
                      <a:pt x="789" y="490"/>
                      <a:pt x="710" y="1174"/>
                    </a:cubicBezTo>
                    <a:lnTo>
                      <a:pt x="0" y="7564"/>
                    </a:lnTo>
                    <a:lnTo>
                      <a:pt x="2613" y="7848"/>
                    </a:lnTo>
                    <a:lnTo>
                      <a:pt x="3323" y="1487"/>
                    </a:lnTo>
                    <a:cubicBezTo>
                      <a:pt x="3408" y="748"/>
                      <a:pt x="2897" y="95"/>
                      <a:pt x="2158" y="10"/>
                    </a:cubicBezTo>
                    <a:cubicBezTo>
                      <a:pt x="2107" y="4"/>
                      <a:pt x="2055" y="1"/>
                      <a:pt x="20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53"/>
              <p:cNvSpPr/>
              <p:nvPr/>
            </p:nvSpPr>
            <p:spPr>
              <a:xfrm>
                <a:off x="-4858007" y="4248450"/>
                <a:ext cx="383231" cy="882253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7848" extrusionOk="0">
                    <a:moveTo>
                      <a:pt x="2011" y="0"/>
                    </a:moveTo>
                    <a:cubicBezTo>
                      <a:pt x="1360" y="0"/>
                      <a:pt x="790" y="513"/>
                      <a:pt x="711" y="1174"/>
                    </a:cubicBezTo>
                    <a:lnTo>
                      <a:pt x="1" y="7563"/>
                    </a:lnTo>
                    <a:lnTo>
                      <a:pt x="2613" y="7847"/>
                    </a:lnTo>
                    <a:lnTo>
                      <a:pt x="3323" y="1458"/>
                    </a:lnTo>
                    <a:cubicBezTo>
                      <a:pt x="3408" y="748"/>
                      <a:pt x="2869" y="94"/>
                      <a:pt x="2159" y="9"/>
                    </a:cubicBezTo>
                    <a:cubicBezTo>
                      <a:pt x="2109" y="3"/>
                      <a:pt x="2060" y="0"/>
                      <a:pt x="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53"/>
              <p:cNvSpPr/>
              <p:nvPr/>
            </p:nvSpPr>
            <p:spPr>
              <a:xfrm>
                <a:off x="-4478037" y="4293080"/>
                <a:ext cx="379971" cy="879105"/>
              </a:xfrm>
              <a:custGeom>
                <a:avLst/>
                <a:gdLst/>
                <a:ahLst/>
                <a:cxnLst/>
                <a:rect l="l" t="t" r="r" b="b"/>
                <a:pathLst>
                  <a:path w="3380" h="7820" extrusionOk="0">
                    <a:moveTo>
                      <a:pt x="1998" y="1"/>
                    </a:moveTo>
                    <a:cubicBezTo>
                      <a:pt x="1328" y="1"/>
                      <a:pt x="763" y="490"/>
                      <a:pt x="710" y="1174"/>
                    </a:cubicBezTo>
                    <a:lnTo>
                      <a:pt x="0" y="7535"/>
                    </a:lnTo>
                    <a:lnTo>
                      <a:pt x="2613" y="7819"/>
                    </a:lnTo>
                    <a:lnTo>
                      <a:pt x="3323" y="1430"/>
                    </a:lnTo>
                    <a:cubicBezTo>
                      <a:pt x="3380" y="720"/>
                      <a:pt x="2868" y="67"/>
                      <a:pt x="2158" y="10"/>
                    </a:cubicBezTo>
                    <a:cubicBezTo>
                      <a:pt x="2104" y="4"/>
                      <a:pt x="2051" y="1"/>
                      <a:pt x="19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53"/>
              <p:cNvSpPr/>
              <p:nvPr/>
            </p:nvSpPr>
            <p:spPr>
              <a:xfrm>
                <a:off x="-4101327" y="4334674"/>
                <a:ext cx="386379" cy="882253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7848" extrusionOk="0">
                    <a:moveTo>
                      <a:pt x="2033" y="0"/>
                    </a:moveTo>
                    <a:cubicBezTo>
                      <a:pt x="1360" y="0"/>
                      <a:pt x="789" y="513"/>
                      <a:pt x="710" y="1173"/>
                    </a:cubicBezTo>
                    <a:lnTo>
                      <a:pt x="0" y="7563"/>
                    </a:lnTo>
                    <a:lnTo>
                      <a:pt x="2641" y="7847"/>
                    </a:lnTo>
                    <a:lnTo>
                      <a:pt x="3351" y="1486"/>
                    </a:lnTo>
                    <a:cubicBezTo>
                      <a:pt x="3436" y="747"/>
                      <a:pt x="2897" y="94"/>
                      <a:pt x="2187" y="9"/>
                    </a:cubicBezTo>
                    <a:cubicBezTo>
                      <a:pt x="2135" y="3"/>
                      <a:pt x="2084" y="0"/>
                      <a:pt x="20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53"/>
              <p:cNvSpPr/>
              <p:nvPr/>
            </p:nvSpPr>
            <p:spPr>
              <a:xfrm>
                <a:off x="-3721470" y="4376044"/>
                <a:ext cx="383231" cy="882365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7849" extrusionOk="0">
                    <a:moveTo>
                      <a:pt x="2004" y="1"/>
                    </a:moveTo>
                    <a:cubicBezTo>
                      <a:pt x="1356" y="1"/>
                      <a:pt x="790" y="490"/>
                      <a:pt x="711" y="1175"/>
                    </a:cubicBezTo>
                    <a:lnTo>
                      <a:pt x="1" y="7564"/>
                    </a:lnTo>
                    <a:lnTo>
                      <a:pt x="2613" y="7848"/>
                    </a:lnTo>
                    <a:lnTo>
                      <a:pt x="3323" y="1458"/>
                    </a:lnTo>
                    <a:cubicBezTo>
                      <a:pt x="3408" y="749"/>
                      <a:pt x="2897" y="95"/>
                      <a:pt x="2159" y="10"/>
                    </a:cubicBezTo>
                    <a:cubicBezTo>
                      <a:pt x="2107" y="4"/>
                      <a:pt x="2055" y="1"/>
                      <a:pt x="20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53"/>
              <p:cNvSpPr/>
              <p:nvPr/>
            </p:nvSpPr>
            <p:spPr>
              <a:xfrm>
                <a:off x="-3341499" y="4420786"/>
                <a:ext cx="383119" cy="882253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7848" extrusionOk="0">
                    <a:moveTo>
                      <a:pt x="2004" y="0"/>
                    </a:moveTo>
                    <a:cubicBezTo>
                      <a:pt x="1356" y="0"/>
                      <a:pt x="789" y="490"/>
                      <a:pt x="710" y="1174"/>
                    </a:cubicBezTo>
                    <a:lnTo>
                      <a:pt x="0" y="7564"/>
                    </a:lnTo>
                    <a:lnTo>
                      <a:pt x="2613" y="7848"/>
                    </a:lnTo>
                    <a:lnTo>
                      <a:pt x="3323" y="1458"/>
                    </a:lnTo>
                    <a:cubicBezTo>
                      <a:pt x="3408" y="748"/>
                      <a:pt x="2897" y="95"/>
                      <a:pt x="2158" y="10"/>
                    </a:cubicBezTo>
                    <a:cubicBezTo>
                      <a:pt x="2106" y="4"/>
                      <a:pt x="2055" y="0"/>
                      <a:pt x="20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53"/>
              <p:cNvSpPr/>
              <p:nvPr/>
            </p:nvSpPr>
            <p:spPr>
              <a:xfrm>
                <a:off x="-5493277" y="3076726"/>
                <a:ext cx="383231" cy="882253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7848" extrusionOk="0">
                    <a:moveTo>
                      <a:pt x="2004" y="1"/>
                    </a:moveTo>
                    <a:cubicBezTo>
                      <a:pt x="1356" y="1"/>
                      <a:pt x="789" y="490"/>
                      <a:pt x="710" y="1174"/>
                    </a:cubicBezTo>
                    <a:lnTo>
                      <a:pt x="0" y="7564"/>
                    </a:lnTo>
                    <a:lnTo>
                      <a:pt x="2613" y="7848"/>
                    </a:lnTo>
                    <a:lnTo>
                      <a:pt x="3323" y="1458"/>
                    </a:lnTo>
                    <a:cubicBezTo>
                      <a:pt x="3408" y="720"/>
                      <a:pt x="2897" y="67"/>
                      <a:pt x="2159" y="10"/>
                    </a:cubicBezTo>
                    <a:cubicBezTo>
                      <a:pt x="2107" y="4"/>
                      <a:pt x="2055" y="1"/>
                      <a:pt x="20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53"/>
              <p:cNvSpPr/>
              <p:nvPr/>
            </p:nvSpPr>
            <p:spPr>
              <a:xfrm>
                <a:off x="-5113419" y="3118208"/>
                <a:ext cx="383231" cy="882365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7849" extrusionOk="0">
                    <a:moveTo>
                      <a:pt x="1999" y="1"/>
                    </a:moveTo>
                    <a:cubicBezTo>
                      <a:pt x="1328" y="1"/>
                      <a:pt x="763" y="490"/>
                      <a:pt x="711" y="1174"/>
                    </a:cubicBezTo>
                    <a:lnTo>
                      <a:pt x="1" y="7536"/>
                    </a:lnTo>
                    <a:lnTo>
                      <a:pt x="2613" y="7848"/>
                    </a:lnTo>
                    <a:lnTo>
                      <a:pt x="3323" y="1458"/>
                    </a:lnTo>
                    <a:cubicBezTo>
                      <a:pt x="3409" y="748"/>
                      <a:pt x="2869" y="95"/>
                      <a:pt x="2159" y="10"/>
                    </a:cubicBezTo>
                    <a:cubicBezTo>
                      <a:pt x="2105" y="4"/>
                      <a:pt x="2052" y="1"/>
                      <a:pt x="19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53"/>
              <p:cNvSpPr/>
              <p:nvPr/>
            </p:nvSpPr>
            <p:spPr>
              <a:xfrm>
                <a:off x="-4736709" y="3160252"/>
                <a:ext cx="386379" cy="884951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7872" extrusionOk="0">
                    <a:moveTo>
                      <a:pt x="2076" y="1"/>
                    </a:moveTo>
                    <a:cubicBezTo>
                      <a:pt x="1384" y="1"/>
                      <a:pt x="792" y="496"/>
                      <a:pt x="711" y="1170"/>
                    </a:cubicBezTo>
                    <a:lnTo>
                      <a:pt x="1" y="7559"/>
                    </a:lnTo>
                    <a:lnTo>
                      <a:pt x="2642" y="7872"/>
                    </a:lnTo>
                    <a:lnTo>
                      <a:pt x="3352" y="1482"/>
                    </a:lnTo>
                    <a:cubicBezTo>
                      <a:pt x="3437" y="772"/>
                      <a:pt x="2897" y="90"/>
                      <a:pt x="2187" y="5"/>
                    </a:cubicBezTo>
                    <a:cubicBezTo>
                      <a:pt x="2150" y="2"/>
                      <a:pt x="21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53"/>
              <p:cNvSpPr/>
              <p:nvPr/>
            </p:nvSpPr>
            <p:spPr>
              <a:xfrm>
                <a:off x="-4356739" y="3204432"/>
                <a:ext cx="383231" cy="882253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7848" extrusionOk="0">
                    <a:moveTo>
                      <a:pt x="2004" y="1"/>
                    </a:moveTo>
                    <a:cubicBezTo>
                      <a:pt x="1356" y="1"/>
                      <a:pt x="789" y="490"/>
                      <a:pt x="710" y="1174"/>
                    </a:cubicBezTo>
                    <a:lnTo>
                      <a:pt x="0" y="7564"/>
                    </a:lnTo>
                    <a:lnTo>
                      <a:pt x="2613" y="7848"/>
                    </a:lnTo>
                    <a:lnTo>
                      <a:pt x="3323" y="1487"/>
                    </a:lnTo>
                    <a:cubicBezTo>
                      <a:pt x="3408" y="748"/>
                      <a:pt x="2897" y="95"/>
                      <a:pt x="2159" y="10"/>
                    </a:cubicBezTo>
                    <a:cubicBezTo>
                      <a:pt x="2107" y="4"/>
                      <a:pt x="2055" y="1"/>
                      <a:pt x="20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53"/>
              <p:cNvSpPr/>
              <p:nvPr/>
            </p:nvSpPr>
            <p:spPr>
              <a:xfrm>
                <a:off x="-3976881" y="3246026"/>
                <a:ext cx="383231" cy="882253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7848" extrusionOk="0">
                    <a:moveTo>
                      <a:pt x="2011" y="0"/>
                    </a:moveTo>
                    <a:cubicBezTo>
                      <a:pt x="1360" y="0"/>
                      <a:pt x="790" y="513"/>
                      <a:pt x="711" y="1173"/>
                    </a:cubicBezTo>
                    <a:lnTo>
                      <a:pt x="1" y="7563"/>
                    </a:lnTo>
                    <a:lnTo>
                      <a:pt x="2613" y="7847"/>
                    </a:lnTo>
                    <a:lnTo>
                      <a:pt x="3323" y="1486"/>
                    </a:lnTo>
                    <a:cubicBezTo>
                      <a:pt x="3409" y="747"/>
                      <a:pt x="2869" y="94"/>
                      <a:pt x="2159" y="9"/>
                    </a:cubicBezTo>
                    <a:cubicBezTo>
                      <a:pt x="2109" y="3"/>
                      <a:pt x="2060" y="0"/>
                      <a:pt x="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53"/>
              <p:cNvSpPr/>
              <p:nvPr/>
            </p:nvSpPr>
            <p:spPr>
              <a:xfrm>
                <a:off x="-3600171" y="3290656"/>
                <a:ext cx="386491" cy="882253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7848" extrusionOk="0">
                    <a:moveTo>
                      <a:pt x="2027" y="0"/>
                    </a:moveTo>
                    <a:cubicBezTo>
                      <a:pt x="1357" y="0"/>
                      <a:pt x="790" y="489"/>
                      <a:pt x="711" y="1174"/>
                    </a:cubicBezTo>
                    <a:lnTo>
                      <a:pt x="1" y="7564"/>
                    </a:lnTo>
                    <a:lnTo>
                      <a:pt x="2642" y="7848"/>
                    </a:lnTo>
                    <a:lnTo>
                      <a:pt x="3352" y="1486"/>
                    </a:lnTo>
                    <a:cubicBezTo>
                      <a:pt x="3437" y="748"/>
                      <a:pt x="2897" y="95"/>
                      <a:pt x="2187" y="10"/>
                    </a:cubicBezTo>
                    <a:cubicBezTo>
                      <a:pt x="2134" y="3"/>
                      <a:pt x="2080" y="0"/>
                      <a:pt x="20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53"/>
              <p:cNvSpPr/>
              <p:nvPr/>
            </p:nvSpPr>
            <p:spPr>
              <a:xfrm>
                <a:off x="-3220201" y="3332138"/>
                <a:ext cx="383231" cy="882253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7848" extrusionOk="0">
                    <a:moveTo>
                      <a:pt x="2027" y="0"/>
                    </a:moveTo>
                    <a:cubicBezTo>
                      <a:pt x="1356" y="0"/>
                      <a:pt x="789" y="490"/>
                      <a:pt x="710" y="1174"/>
                    </a:cubicBezTo>
                    <a:lnTo>
                      <a:pt x="0" y="7535"/>
                    </a:lnTo>
                    <a:lnTo>
                      <a:pt x="2613" y="7848"/>
                    </a:lnTo>
                    <a:lnTo>
                      <a:pt x="3323" y="1458"/>
                    </a:lnTo>
                    <a:cubicBezTo>
                      <a:pt x="3408" y="748"/>
                      <a:pt x="2897" y="95"/>
                      <a:pt x="2187" y="10"/>
                    </a:cubicBezTo>
                    <a:cubicBezTo>
                      <a:pt x="2133" y="3"/>
                      <a:pt x="2079" y="0"/>
                      <a:pt x="20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53"/>
              <p:cNvSpPr/>
              <p:nvPr/>
            </p:nvSpPr>
            <p:spPr>
              <a:xfrm>
                <a:off x="-5371979" y="1988078"/>
                <a:ext cx="386379" cy="882253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7848" extrusionOk="0">
                    <a:moveTo>
                      <a:pt x="2027" y="1"/>
                    </a:moveTo>
                    <a:cubicBezTo>
                      <a:pt x="1356" y="1"/>
                      <a:pt x="789" y="490"/>
                      <a:pt x="710" y="1174"/>
                    </a:cubicBezTo>
                    <a:lnTo>
                      <a:pt x="0" y="7564"/>
                    </a:lnTo>
                    <a:lnTo>
                      <a:pt x="2613" y="7848"/>
                    </a:lnTo>
                    <a:lnTo>
                      <a:pt x="3323" y="1487"/>
                    </a:lnTo>
                    <a:cubicBezTo>
                      <a:pt x="3437" y="748"/>
                      <a:pt x="2897" y="95"/>
                      <a:pt x="2187" y="10"/>
                    </a:cubicBezTo>
                    <a:cubicBezTo>
                      <a:pt x="2133" y="4"/>
                      <a:pt x="2080" y="1"/>
                      <a:pt x="20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53"/>
              <p:cNvSpPr/>
              <p:nvPr/>
            </p:nvSpPr>
            <p:spPr>
              <a:xfrm>
                <a:off x="-4992121" y="2032820"/>
                <a:ext cx="383231" cy="882253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7848" extrusionOk="0">
                    <a:moveTo>
                      <a:pt x="2005" y="0"/>
                    </a:moveTo>
                    <a:cubicBezTo>
                      <a:pt x="1357" y="0"/>
                      <a:pt x="790" y="489"/>
                      <a:pt x="711" y="1174"/>
                    </a:cubicBezTo>
                    <a:lnTo>
                      <a:pt x="1" y="7535"/>
                    </a:lnTo>
                    <a:lnTo>
                      <a:pt x="2614" y="7847"/>
                    </a:lnTo>
                    <a:lnTo>
                      <a:pt x="3323" y="1458"/>
                    </a:lnTo>
                    <a:cubicBezTo>
                      <a:pt x="3409" y="719"/>
                      <a:pt x="2869" y="95"/>
                      <a:pt x="2159" y="9"/>
                    </a:cubicBezTo>
                    <a:cubicBezTo>
                      <a:pt x="2107" y="3"/>
                      <a:pt x="2056" y="0"/>
                      <a:pt x="20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53"/>
              <p:cNvSpPr/>
              <p:nvPr/>
            </p:nvSpPr>
            <p:spPr>
              <a:xfrm>
                <a:off x="-4612151" y="2071154"/>
                <a:ext cx="379971" cy="882253"/>
              </a:xfrm>
              <a:custGeom>
                <a:avLst/>
                <a:gdLst/>
                <a:ahLst/>
                <a:cxnLst/>
                <a:rect l="l" t="t" r="r" b="b"/>
                <a:pathLst>
                  <a:path w="3380" h="7848" extrusionOk="0">
                    <a:moveTo>
                      <a:pt x="2005" y="0"/>
                    </a:moveTo>
                    <a:cubicBezTo>
                      <a:pt x="1335" y="0"/>
                      <a:pt x="789" y="513"/>
                      <a:pt x="710" y="1174"/>
                    </a:cubicBezTo>
                    <a:lnTo>
                      <a:pt x="0" y="7563"/>
                    </a:lnTo>
                    <a:lnTo>
                      <a:pt x="2613" y="7847"/>
                    </a:lnTo>
                    <a:lnTo>
                      <a:pt x="3323" y="1458"/>
                    </a:lnTo>
                    <a:cubicBezTo>
                      <a:pt x="3380" y="748"/>
                      <a:pt x="2869" y="94"/>
                      <a:pt x="2159" y="9"/>
                    </a:cubicBezTo>
                    <a:cubicBezTo>
                      <a:pt x="2107" y="3"/>
                      <a:pt x="2056" y="0"/>
                      <a:pt x="20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53"/>
              <p:cNvSpPr/>
              <p:nvPr/>
            </p:nvSpPr>
            <p:spPr>
              <a:xfrm>
                <a:off x="-4235441" y="2115784"/>
                <a:ext cx="386379" cy="882253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7848" extrusionOk="0">
                    <a:moveTo>
                      <a:pt x="2027" y="0"/>
                    </a:moveTo>
                    <a:cubicBezTo>
                      <a:pt x="1356" y="0"/>
                      <a:pt x="789" y="490"/>
                      <a:pt x="710" y="1174"/>
                    </a:cubicBezTo>
                    <a:lnTo>
                      <a:pt x="0" y="7564"/>
                    </a:lnTo>
                    <a:lnTo>
                      <a:pt x="2641" y="7848"/>
                    </a:lnTo>
                    <a:lnTo>
                      <a:pt x="3351" y="1487"/>
                    </a:lnTo>
                    <a:cubicBezTo>
                      <a:pt x="3437" y="748"/>
                      <a:pt x="2925" y="95"/>
                      <a:pt x="2187" y="10"/>
                    </a:cubicBezTo>
                    <a:cubicBezTo>
                      <a:pt x="2133" y="4"/>
                      <a:pt x="2080" y="0"/>
                      <a:pt x="20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53"/>
              <p:cNvSpPr/>
              <p:nvPr/>
            </p:nvSpPr>
            <p:spPr>
              <a:xfrm>
                <a:off x="-3855583" y="2160526"/>
                <a:ext cx="383231" cy="882253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7848" extrusionOk="0">
                    <a:moveTo>
                      <a:pt x="2027" y="0"/>
                    </a:moveTo>
                    <a:cubicBezTo>
                      <a:pt x="1357" y="0"/>
                      <a:pt x="790" y="487"/>
                      <a:pt x="711" y="1145"/>
                    </a:cubicBezTo>
                    <a:lnTo>
                      <a:pt x="1" y="7535"/>
                    </a:lnTo>
                    <a:lnTo>
                      <a:pt x="2642" y="7847"/>
                    </a:lnTo>
                    <a:lnTo>
                      <a:pt x="3352" y="1458"/>
                    </a:lnTo>
                    <a:cubicBezTo>
                      <a:pt x="3409" y="719"/>
                      <a:pt x="2898" y="66"/>
                      <a:pt x="2188" y="9"/>
                    </a:cubicBezTo>
                    <a:cubicBezTo>
                      <a:pt x="2133" y="3"/>
                      <a:pt x="2080" y="0"/>
                      <a:pt x="20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53"/>
              <p:cNvSpPr/>
              <p:nvPr/>
            </p:nvSpPr>
            <p:spPr>
              <a:xfrm>
                <a:off x="-3475613" y="2202008"/>
                <a:ext cx="383231" cy="882253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7848" extrusionOk="0">
                    <a:moveTo>
                      <a:pt x="2004" y="0"/>
                    </a:moveTo>
                    <a:cubicBezTo>
                      <a:pt x="1356" y="0"/>
                      <a:pt x="789" y="489"/>
                      <a:pt x="710" y="1174"/>
                    </a:cubicBezTo>
                    <a:lnTo>
                      <a:pt x="0" y="7535"/>
                    </a:lnTo>
                    <a:lnTo>
                      <a:pt x="2613" y="7848"/>
                    </a:lnTo>
                    <a:lnTo>
                      <a:pt x="3323" y="1458"/>
                    </a:lnTo>
                    <a:cubicBezTo>
                      <a:pt x="3408" y="748"/>
                      <a:pt x="2897" y="95"/>
                      <a:pt x="2159" y="10"/>
                    </a:cubicBezTo>
                    <a:cubicBezTo>
                      <a:pt x="2107" y="3"/>
                      <a:pt x="2055" y="0"/>
                      <a:pt x="20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53"/>
              <p:cNvSpPr/>
              <p:nvPr/>
            </p:nvSpPr>
            <p:spPr>
              <a:xfrm>
                <a:off x="-3095755" y="2243490"/>
                <a:ext cx="383231" cy="882253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7848" extrusionOk="0">
                    <a:moveTo>
                      <a:pt x="2011" y="1"/>
                    </a:moveTo>
                    <a:cubicBezTo>
                      <a:pt x="1357" y="1"/>
                      <a:pt x="764" y="514"/>
                      <a:pt x="711" y="1174"/>
                    </a:cubicBezTo>
                    <a:lnTo>
                      <a:pt x="1" y="7564"/>
                    </a:lnTo>
                    <a:lnTo>
                      <a:pt x="2613" y="7848"/>
                    </a:lnTo>
                    <a:lnTo>
                      <a:pt x="3323" y="1486"/>
                    </a:lnTo>
                    <a:cubicBezTo>
                      <a:pt x="3409" y="748"/>
                      <a:pt x="2897" y="95"/>
                      <a:pt x="2159" y="10"/>
                    </a:cubicBezTo>
                    <a:cubicBezTo>
                      <a:pt x="2109" y="4"/>
                      <a:pt x="2060" y="1"/>
                      <a:pt x="20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53"/>
              <p:cNvSpPr/>
              <p:nvPr/>
            </p:nvSpPr>
            <p:spPr>
              <a:xfrm>
                <a:off x="-5247533" y="899430"/>
                <a:ext cx="383231" cy="882253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7848" extrusionOk="0">
                    <a:moveTo>
                      <a:pt x="2011" y="1"/>
                    </a:moveTo>
                    <a:cubicBezTo>
                      <a:pt x="1357" y="1"/>
                      <a:pt x="764" y="514"/>
                      <a:pt x="711" y="1174"/>
                    </a:cubicBezTo>
                    <a:lnTo>
                      <a:pt x="1" y="7535"/>
                    </a:lnTo>
                    <a:lnTo>
                      <a:pt x="2614" y="7848"/>
                    </a:lnTo>
                    <a:lnTo>
                      <a:pt x="3324" y="1487"/>
                    </a:lnTo>
                    <a:cubicBezTo>
                      <a:pt x="3409" y="748"/>
                      <a:pt x="2898" y="95"/>
                      <a:pt x="2159" y="10"/>
                    </a:cubicBezTo>
                    <a:cubicBezTo>
                      <a:pt x="2110" y="4"/>
                      <a:pt x="2060" y="1"/>
                      <a:pt x="20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53"/>
              <p:cNvSpPr/>
              <p:nvPr/>
            </p:nvSpPr>
            <p:spPr>
              <a:xfrm>
                <a:off x="-4870823" y="944172"/>
                <a:ext cx="386491" cy="882253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7848" extrusionOk="0">
                    <a:moveTo>
                      <a:pt x="2027" y="0"/>
                    </a:moveTo>
                    <a:cubicBezTo>
                      <a:pt x="1357" y="0"/>
                      <a:pt x="790" y="489"/>
                      <a:pt x="711" y="1174"/>
                    </a:cubicBezTo>
                    <a:lnTo>
                      <a:pt x="1" y="7535"/>
                    </a:lnTo>
                    <a:lnTo>
                      <a:pt x="2642" y="7847"/>
                    </a:lnTo>
                    <a:lnTo>
                      <a:pt x="3352" y="1458"/>
                    </a:lnTo>
                    <a:cubicBezTo>
                      <a:pt x="3437" y="748"/>
                      <a:pt x="2898" y="66"/>
                      <a:pt x="2188" y="9"/>
                    </a:cubicBezTo>
                    <a:cubicBezTo>
                      <a:pt x="2134" y="3"/>
                      <a:pt x="2080" y="0"/>
                      <a:pt x="20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53"/>
              <p:cNvSpPr/>
              <p:nvPr/>
            </p:nvSpPr>
            <p:spPr>
              <a:xfrm>
                <a:off x="-4490853" y="985654"/>
                <a:ext cx="383231" cy="882253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7848" extrusionOk="0">
                    <a:moveTo>
                      <a:pt x="2027" y="0"/>
                    </a:moveTo>
                    <a:cubicBezTo>
                      <a:pt x="1356" y="0"/>
                      <a:pt x="789" y="490"/>
                      <a:pt x="710" y="1174"/>
                    </a:cubicBezTo>
                    <a:lnTo>
                      <a:pt x="0" y="7535"/>
                    </a:lnTo>
                    <a:lnTo>
                      <a:pt x="2642" y="7848"/>
                    </a:lnTo>
                    <a:lnTo>
                      <a:pt x="3352" y="1458"/>
                    </a:lnTo>
                    <a:cubicBezTo>
                      <a:pt x="3408" y="720"/>
                      <a:pt x="2897" y="95"/>
                      <a:pt x="2187" y="10"/>
                    </a:cubicBezTo>
                    <a:cubicBezTo>
                      <a:pt x="2133" y="3"/>
                      <a:pt x="2080" y="0"/>
                      <a:pt x="20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53"/>
              <p:cNvSpPr/>
              <p:nvPr/>
            </p:nvSpPr>
            <p:spPr>
              <a:xfrm>
                <a:off x="-4110995" y="1027136"/>
                <a:ext cx="383231" cy="882253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7848" extrusionOk="0">
                    <a:moveTo>
                      <a:pt x="2011" y="1"/>
                    </a:moveTo>
                    <a:cubicBezTo>
                      <a:pt x="1361" y="1"/>
                      <a:pt x="790" y="514"/>
                      <a:pt x="711" y="1174"/>
                    </a:cubicBezTo>
                    <a:lnTo>
                      <a:pt x="1" y="7564"/>
                    </a:lnTo>
                    <a:lnTo>
                      <a:pt x="2614" y="7848"/>
                    </a:lnTo>
                    <a:lnTo>
                      <a:pt x="3324" y="1458"/>
                    </a:lnTo>
                    <a:cubicBezTo>
                      <a:pt x="3409" y="748"/>
                      <a:pt x="2869" y="95"/>
                      <a:pt x="2159" y="10"/>
                    </a:cubicBezTo>
                    <a:cubicBezTo>
                      <a:pt x="2110" y="4"/>
                      <a:pt x="2060" y="1"/>
                      <a:pt x="20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53"/>
              <p:cNvSpPr/>
              <p:nvPr/>
            </p:nvSpPr>
            <p:spPr>
              <a:xfrm>
                <a:off x="-3731025" y="1071878"/>
                <a:ext cx="383231" cy="879105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7820" extrusionOk="0">
                    <a:moveTo>
                      <a:pt x="2004" y="0"/>
                    </a:moveTo>
                    <a:cubicBezTo>
                      <a:pt x="1352" y="0"/>
                      <a:pt x="763" y="489"/>
                      <a:pt x="710" y="1174"/>
                    </a:cubicBezTo>
                    <a:lnTo>
                      <a:pt x="0" y="7535"/>
                    </a:lnTo>
                    <a:lnTo>
                      <a:pt x="2613" y="7819"/>
                    </a:lnTo>
                    <a:lnTo>
                      <a:pt x="3323" y="1458"/>
                    </a:lnTo>
                    <a:cubicBezTo>
                      <a:pt x="3408" y="748"/>
                      <a:pt x="2869" y="95"/>
                      <a:pt x="2159" y="9"/>
                    </a:cubicBezTo>
                    <a:cubicBezTo>
                      <a:pt x="2107" y="3"/>
                      <a:pt x="2055" y="0"/>
                      <a:pt x="20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53"/>
              <p:cNvSpPr/>
              <p:nvPr/>
            </p:nvSpPr>
            <p:spPr>
              <a:xfrm>
                <a:off x="-3354315" y="1113360"/>
                <a:ext cx="383231" cy="885400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7876" extrusionOk="0">
                    <a:moveTo>
                      <a:pt x="2034" y="1"/>
                    </a:moveTo>
                    <a:cubicBezTo>
                      <a:pt x="1360" y="1"/>
                      <a:pt x="790" y="514"/>
                      <a:pt x="710" y="1174"/>
                    </a:cubicBezTo>
                    <a:lnTo>
                      <a:pt x="0" y="7564"/>
                    </a:lnTo>
                    <a:lnTo>
                      <a:pt x="2642" y="7876"/>
                    </a:lnTo>
                    <a:lnTo>
                      <a:pt x="3352" y="1486"/>
                    </a:lnTo>
                    <a:cubicBezTo>
                      <a:pt x="3408" y="748"/>
                      <a:pt x="2897" y="95"/>
                      <a:pt x="2187" y="10"/>
                    </a:cubicBezTo>
                    <a:cubicBezTo>
                      <a:pt x="2136" y="4"/>
                      <a:pt x="2084" y="1"/>
                      <a:pt x="20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53"/>
              <p:cNvSpPr/>
              <p:nvPr/>
            </p:nvSpPr>
            <p:spPr>
              <a:xfrm>
                <a:off x="-2974457" y="1157990"/>
                <a:ext cx="383231" cy="882365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7849" extrusionOk="0">
                    <a:moveTo>
                      <a:pt x="2004" y="1"/>
                    </a:moveTo>
                    <a:cubicBezTo>
                      <a:pt x="1357" y="1"/>
                      <a:pt x="790" y="488"/>
                      <a:pt x="711" y="1146"/>
                    </a:cubicBezTo>
                    <a:lnTo>
                      <a:pt x="1" y="7536"/>
                    </a:lnTo>
                    <a:lnTo>
                      <a:pt x="2614" y="7848"/>
                    </a:lnTo>
                    <a:lnTo>
                      <a:pt x="3324" y="1458"/>
                    </a:lnTo>
                    <a:cubicBezTo>
                      <a:pt x="3409" y="720"/>
                      <a:pt x="2898" y="67"/>
                      <a:pt x="2159" y="10"/>
                    </a:cubicBezTo>
                    <a:cubicBezTo>
                      <a:pt x="2107" y="4"/>
                      <a:pt x="2056" y="1"/>
                      <a:pt x="20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53"/>
              <p:cNvSpPr/>
              <p:nvPr/>
            </p:nvSpPr>
            <p:spPr>
              <a:xfrm>
                <a:off x="-5126122" y="-188656"/>
                <a:ext cx="383119" cy="884951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7872" extrusionOk="0">
                    <a:moveTo>
                      <a:pt x="2051" y="0"/>
                    </a:moveTo>
                    <a:cubicBezTo>
                      <a:pt x="1383" y="0"/>
                      <a:pt x="791" y="495"/>
                      <a:pt x="710" y="1169"/>
                    </a:cubicBezTo>
                    <a:lnTo>
                      <a:pt x="0" y="7559"/>
                    </a:lnTo>
                    <a:lnTo>
                      <a:pt x="2641" y="7871"/>
                    </a:lnTo>
                    <a:lnTo>
                      <a:pt x="3351" y="1482"/>
                    </a:lnTo>
                    <a:cubicBezTo>
                      <a:pt x="3408" y="743"/>
                      <a:pt x="2897" y="90"/>
                      <a:pt x="2158" y="5"/>
                    </a:cubicBezTo>
                    <a:cubicBezTo>
                      <a:pt x="2122" y="2"/>
                      <a:pt x="2086" y="0"/>
                      <a:pt x="20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53"/>
              <p:cNvSpPr/>
              <p:nvPr/>
            </p:nvSpPr>
            <p:spPr>
              <a:xfrm>
                <a:off x="-4746265" y="-144476"/>
                <a:ext cx="383231" cy="882253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7848" extrusionOk="0">
                    <a:moveTo>
                      <a:pt x="2004" y="0"/>
                    </a:moveTo>
                    <a:cubicBezTo>
                      <a:pt x="1356" y="0"/>
                      <a:pt x="789" y="489"/>
                      <a:pt x="711" y="1174"/>
                    </a:cubicBezTo>
                    <a:lnTo>
                      <a:pt x="1" y="7563"/>
                    </a:lnTo>
                    <a:lnTo>
                      <a:pt x="2613" y="7847"/>
                    </a:lnTo>
                    <a:lnTo>
                      <a:pt x="3323" y="1458"/>
                    </a:lnTo>
                    <a:cubicBezTo>
                      <a:pt x="3408" y="748"/>
                      <a:pt x="2897" y="95"/>
                      <a:pt x="2159" y="9"/>
                    </a:cubicBezTo>
                    <a:cubicBezTo>
                      <a:pt x="2107" y="3"/>
                      <a:pt x="2055" y="0"/>
                      <a:pt x="20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53"/>
              <p:cNvSpPr/>
              <p:nvPr/>
            </p:nvSpPr>
            <p:spPr>
              <a:xfrm>
                <a:off x="-4366295" y="-102994"/>
                <a:ext cx="383119" cy="885513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7877" extrusionOk="0">
                    <a:moveTo>
                      <a:pt x="2005" y="1"/>
                    </a:moveTo>
                    <a:cubicBezTo>
                      <a:pt x="1331" y="1"/>
                      <a:pt x="763" y="514"/>
                      <a:pt x="710" y="1174"/>
                    </a:cubicBezTo>
                    <a:lnTo>
                      <a:pt x="0" y="7564"/>
                    </a:lnTo>
                    <a:lnTo>
                      <a:pt x="2613" y="7876"/>
                    </a:lnTo>
                    <a:lnTo>
                      <a:pt x="3323" y="1486"/>
                    </a:lnTo>
                    <a:cubicBezTo>
                      <a:pt x="3408" y="748"/>
                      <a:pt x="2897" y="95"/>
                      <a:pt x="2158" y="10"/>
                    </a:cubicBezTo>
                    <a:cubicBezTo>
                      <a:pt x="2107" y="4"/>
                      <a:pt x="2055" y="1"/>
                      <a:pt x="20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53"/>
              <p:cNvSpPr/>
              <p:nvPr/>
            </p:nvSpPr>
            <p:spPr>
              <a:xfrm>
                <a:off x="-3989585" y="-58364"/>
                <a:ext cx="386379" cy="882365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7849" extrusionOk="0">
                    <a:moveTo>
                      <a:pt x="2026" y="1"/>
                    </a:moveTo>
                    <a:cubicBezTo>
                      <a:pt x="1356" y="1"/>
                      <a:pt x="789" y="490"/>
                      <a:pt x="710" y="1174"/>
                    </a:cubicBezTo>
                    <a:lnTo>
                      <a:pt x="0" y="7564"/>
                    </a:lnTo>
                    <a:lnTo>
                      <a:pt x="2613" y="7848"/>
                    </a:lnTo>
                    <a:lnTo>
                      <a:pt x="3323" y="1487"/>
                    </a:lnTo>
                    <a:cubicBezTo>
                      <a:pt x="3436" y="749"/>
                      <a:pt x="2897" y="67"/>
                      <a:pt x="2187" y="10"/>
                    </a:cubicBezTo>
                    <a:cubicBezTo>
                      <a:pt x="2133" y="4"/>
                      <a:pt x="2079" y="1"/>
                      <a:pt x="20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53"/>
              <p:cNvSpPr/>
              <p:nvPr/>
            </p:nvSpPr>
            <p:spPr>
              <a:xfrm>
                <a:off x="-3606579" y="-16770"/>
                <a:ext cx="380084" cy="882253"/>
              </a:xfrm>
              <a:custGeom>
                <a:avLst/>
                <a:gdLst/>
                <a:ahLst/>
                <a:cxnLst/>
                <a:rect l="l" t="t" r="r" b="b"/>
                <a:pathLst>
                  <a:path w="3381" h="7848" extrusionOk="0">
                    <a:moveTo>
                      <a:pt x="1983" y="0"/>
                    </a:moveTo>
                    <a:cubicBezTo>
                      <a:pt x="1332" y="0"/>
                      <a:pt x="764" y="513"/>
                      <a:pt x="711" y="1174"/>
                    </a:cubicBezTo>
                    <a:lnTo>
                      <a:pt x="1" y="7535"/>
                    </a:lnTo>
                    <a:lnTo>
                      <a:pt x="2614" y="7847"/>
                    </a:lnTo>
                    <a:lnTo>
                      <a:pt x="3324" y="1458"/>
                    </a:lnTo>
                    <a:cubicBezTo>
                      <a:pt x="3380" y="719"/>
                      <a:pt x="2869" y="95"/>
                      <a:pt x="2131" y="9"/>
                    </a:cubicBezTo>
                    <a:cubicBezTo>
                      <a:pt x="2081" y="3"/>
                      <a:pt x="2032" y="0"/>
                      <a:pt x="19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53"/>
              <p:cNvSpPr/>
              <p:nvPr/>
            </p:nvSpPr>
            <p:spPr>
              <a:xfrm>
                <a:off x="-3229757" y="24712"/>
                <a:ext cx="383119" cy="882253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7848" extrusionOk="0">
                    <a:moveTo>
                      <a:pt x="2010" y="1"/>
                    </a:moveTo>
                    <a:cubicBezTo>
                      <a:pt x="1360" y="1"/>
                      <a:pt x="789" y="514"/>
                      <a:pt x="710" y="1174"/>
                    </a:cubicBezTo>
                    <a:lnTo>
                      <a:pt x="0" y="7564"/>
                    </a:lnTo>
                    <a:lnTo>
                      <a:pt x="2613" y="7848"/>
                    </a:lnTo>
                    <a:lnTo>
                      <a:pt x="3323" y="1486"/>
                    </a:lnTo>
                    <a:cubicBezTo>
                      <a:pt x="3408" y="748"/>
                      <a:pt x="2897" y="95"/>
                      <a:pt x="2158" y="10"/>
                    </a:cubicBezTo>
                    <a:cubicBezTo>
                      <a:pt x="2109" y="4"/>
                      <a:pt x="2059" y="1"/>
                      <a:pt x="20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53"/>
              <p:cNvSpPr/>
              <p:nvPr/>
            </p:nvSpPr>
            <p:spPr>
              <a:xfrm>
                <a:off x="-2849899" y="69342"/>
                <a:ext cx="383231" cy="882365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7849" extrusionOk="0">
                    <a:moveTo>
                      <a:pt x="2004" y="1"/>
                    </a:moveTo>
                    <a:cubicBezTo>
                      <a:pt x="1356" y="1"/>
                      <a:pt x="789" y="490"/>
                      <a:pt x="710" y="1174"/>
                    </a:cubicBezTo>
                    <a:lnTo>
                      <a:pt x="0" y="7564"/>
                    </a:lnTo>
                    <a:lnTo>
                      <a:pt x="2613" y="7848"/>
                    </a:lnTo>
                    <a:lnTo>
                      <a:pt x="3323" y="1458"/>
                    </a:lnTo>
                    <a:cubicBezTo>
                      <a:pt x="3408" y="720"/>
                      <a:pt x="2897" y="67"/>
                      <a:pt x="2159" y="10"/>
                    </a:cubicBezTo>
                    <a:cubicBezTo>
                      <a:pt x="2107" y="4"/>
                      <a:pt x="2055" y="1"/>
                      <a:pt x="20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53"/>
              <p:cNvSpPr/>
              <p:nvPr/>
            </p:nvSpPr>
            <p:spPr>
              <a:xfrm>
                <a:off x="-4624967" y="-1233124"/>
                <a:ext cx="386379" cy="882253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7848" extrusionOk="0">
                    <a:moveTo>
                      <a:pt x="2027" y="0"/>
                    </a:moveTo>
                    <a:cubicBezTo>
                      <a:pt x="1357" y="0"/>
                      <a:pt x="790" y="489"/>
                      <a:pt x="711" y="1174"/>
                    </a:cubicBezTo>
                    <a:lnTo>
                      <a:pt x="1" y="7563"/>
                    </a:lnTo>
                    <a:lnTo>
                      <a:pt x="2642" y="7847"/>
                    </a:lnTo>
                    <a:lnTo>
                      <a:pt x="3352" y="1486"/>
                    </a:lnTo>
                    <a:cubicBezTo>
                      <a:pt x="3437" y="748"/>
                      <a:pt x="2897" y="95"/>
                      <a:pt x="2187" y="9"/>
                    </a:cubicBezTo>
                    <a:cubicBezTo>
                      <a:pt x="2133" y="3"/>
                      <a:pt x="2080" y="0"/>
                      <a:pt x="20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53"/>
              <p:cNvSpPr/>
              <p:nvPr/>
            </p:nvSpPr>
            <p:spPr>
              <a:xfrm>
                <a:off x="-3865139" y="-1147012"/>
                <a:ext cx="383231" cy="882365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7849" extrusionOk="0">
                    <a:moveTo>
                      <a:pt x="2004" y="1"/>
                    </a:moveTo>
                    <a:cubicBezTo>
                      <a:pt x="1357" y="1"/>
                      <a:pt x="790" y="490"/>
                      <a:pt x="711" y="1174"/>
                    </a:cubicBezTo>
                    <a:lnTo>
                      <a:pt x="1" y="7564"/>
                    </a:lnTo>
                    <a:lnTo>
                      <a:pt x="2613" y="7848"/>
                    </a:lnTo>
                    <a:lnTo>
                      <a:pt x="3323" y="1487"/>
                    </a:lnTo>
                    <a:cubicBezTo>
                      <a:pt x="3409" y="749"/>
                      <a:pt x="2897" y="95"/>
                      <a:pt x="2159" y="10"/>
                    </a:cubicBezTo>
                    <a:cubicBezTo>
                      <a:pt x="2107" y="4"/>
                      <a:pt x="2055" y="1"/>
                      <a:pt x="20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53"/>
              <p:cNvSpPr/>
              <p:nvPr/>
            </p:nvSpPr>
            <p:spPr>
              <a:xfrm>
                <a:off x="-3743841" y="-2107954"/>
                <a:ext cx="370528" cy="754659"/>
              </a:xfrm>
              <a:custGeom>
                <a:avLst/>
                <a:gdLst/>
                <a:ahLst/>
                <a:cxnLst/>
                <a:rect l="l" t="t" r="r" b="b"/>
                <a:pathLst>
                  <a:path w="3296" h="6713" extrusionOk="0">
                    <a:moveTo>
                      <a:pt x="1891" y="1"/>
                    </a:moveTo>
                    <a:cubicBezTo>
                      <a:pt x="1243" y="1"/>
                      <a:pt x="676" y="490"/>
                      <a:pt x="597" y="1174"/>
                    </a:cubicBezTo>
                    <a:lnTo>
                      <a:pt x="1" y="6400"/>
                    </a:lnTo>
                    <a:lnTo>
                      <a:pt x="2613" y="6712"/>
                    </a:lnTo>
                    <a:lnTo>
                      <a:pt x="3210" y="1458"/>
                    </a:lnTo>
                    <a:cubicBezTo>
                      <a:pt x="3295" y="748"/>
                      <a:pt x="2784" y="95"/>
                      <a:pt x="2046" y="10"/>
                    </a:cubicBezTo>
                    <a:cubicBezTo>
                      <a:pt x="1994" y="4"/>
                      <a:pt x="1942" y="1"/>
                      <a:pt x="18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53"/>
              <p:cNvSpPr/>
              <p:nvPr/>
            </p:nvSpPr>
            <p:spPr>
              <a:xfrm>
                <a:off x="-3108459" y="-1060788"/>
                <a:ext cx="383231" cy="882253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7848" extrusionOk="0">
                    <a:moveTo>
                      <a:pt x="2026" y="1"/>
                    </a:moveTo>
                    <a:cubicBezTo>
                      <a:pt x="1356" y="1"/>
                      <a:pt x="789" y="488"/>
                      <a:pt x="710" y="1146"/>
                    </a:cubicBezTo>
                    <a:lnTo>
                      <a:pt x="0" y="7536"/>
                    </a:lnTo>
                    <a:lnTo>
                      <a:pt x="2641" y="7848"/>
                    </a:lnTo>
                    <a:lnTo>
                      <a:pt x="3351" y="1458"/>
                    </a:lnTo>
                    <a:cubicBezTo>
                      <a:pt x="3408" y="720"/>
                      <a:pt x="2897" y="67"/>
                      <a:pt x="2187" y="10"/>
                    </a:cubicBezTo>
                    <a:cubicBezTo>
                      <a:pt x="2133" y="4"/>
                      <a:pt x="2079" y="1"/>
                      <a:pt x="20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3" name="Google Shape;733;p53"/>
            <p:cNvSpPr/>
            <p:nvPr/>
          </p:nvSpPr>
          <p:spPr>
            <a:xfrm>
              <a:off x="-5493277" y="5507298"/>
              <a:ext cx="252265" cy="255525"/>
            </a:xfrm>
            <a:custGeom>
              <a:avLst/>
              <a:gdLst/>
              <a:ahLst/>
              <a:cxnLst/>
              <a:rect l="l" t="t" r="r" b="b"/>
              <a:pathLst>
                <a:path w="2244" h="2273" extrusionOk="0">
                  <a:moveTo>
                    <a:pt x="1250" y="0"/>
                  </a:moveTo>
                  <a:lnTo>
                    <a:pt x="0" y="994"/>
                  </a:lnTo>
                  <a:lnTo>
                    <a:pt x="994" y="2272"/>
                  </a:lnTo>
                  <a:lnTo>
                    <a:pt x="2244" y="1250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53"/>
            <p:cNvSpPr/>
            <p:nvPr/>
          </p:nvSpPr>
          <p:spPr>
            <a:xfrm>
              <a:off x="-4851600" y="5580706"/>
              <a:ext cx="252265" cy="255525"/>
            </a:xfrm>
            <a:custGeom>
              <a:avLst/>
              <a:gdLst/>
              <a:ahLst/>
              <a:cxnLst/>
              <a:rect l="l" t="t" r="r" b="b"/>
              <a:pathLst>
                <a:path w="2244" h="2273" extrusionOk="0">
                  <a:moveTo>
                    <a:pt x="1250" y="1"/>
                  </a:moveTo>
                  <a:lnTo>
                    <a:pt x="0" y="994"/>
                  </a:lnTo>
                  <a:lnTo>
                    <a:pt x="994" y="2272"/>
                  </a:lnTo>
                  <a:lnTo>
                    <a:pt x="2244" y="1250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53"/>
            <p:cNvSpPr/>
            <p:nvPr/>
          </p:nvSpPr>
          <p:spPr>
            <a:xfrm>
              <a:off x="-4206775" y="5654115"/>
              <a:ext cx="252377" cy="252377"/>
            </a:xfrm>
            <a:custGeom>
              <a:avLst/>
              <a:gdLst/>
              <a:ahLst/>
              <a:cxnLst/>
              <a:rect l="l" t="t" r="r" b="b"/>
              <a:pathLst>
                <a:path w="2245" h="2245" extrusionOk="0">
                  <a:moveTo>
                    <a:pt x="1251" y="1"/>
                  </a:moveTo>
                  <a:lnTo>
                    <a:pt x="1" y="995"/>
                  </a:lnTo>
                  <a:lnTo>
                    <a:pt x="995" y="2244"/>
                  </a:lnTo>
                  <a:lnTo>
                    <a:pt x="2244" y="1250"/>
                  </a:lnTo>
                  <a:lnTo>
                    <a:pt x="125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53"/>
            <p:cNvSpPr/>
            <p:nvPr/>
          </p:nvSpPr>
          <p:spPr>
            <a:xfrm>
              <a:off x="-3564985" y="5724375"/>
              <a:ext cx="252265" cy="255525"/>
            </a:xfrm>
            <a:custGeom>
              <a:avLst/>
              <a:gdLst/>
              <a:ahLst/>
              <a:cxnLst/>
              <a:rect l="l" t="t" r="r" b="b"/>
              <a:pathLst>
                <a:path w="2244" h="2273" extrusionOk="0">
                  <a:moveTo>
                    <a:pt x="1250" y="0"/>
                  </a:moveTo>
                  <a:lnTo>
                    <a:pt x="0" y="1023"/>
                  </a:lnTo>
                  <a:lnTo>
                    <a:pt x="994" y="2272"/>
                  </a:lnTo>
                  <a:lnTo>
                    <a:pt x="2244" y="1278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7" name="Google Shape;737;p53"/>
            <p:cNvGrpSpPr/>
            <p:nvPr/>
          </p:nvGrpSpPr>
          <p:grpSpPr>
            <a:xfrm>
              <a:off x="-5815802" y="-2486800"/>
              <a:ext cx="3677961" cy="7949470"/>
              <a:chOff x="-5815802" y="-2486800"/>
              <a:chExt cx="3677961" cy="7949470"/>
            </a:xfrm>
          </p:grpSpPr>
          <p:sp>
            <p:nvSpPr>
              <p:cNvPr id="738" name="Google Shape;738;p53"/>
              <p:cNvSpPr/>
              <p:nvPr/>
            </p:nvSpPr>
            <p:spPr>
              <a:xfrm>
                <a:off x="-5815802" y="4990066"/>
                <a:ext cx="2940505" cy="472603"/>
              </a:xfrm>
              <a:custGeom>
                <a:avLst/>
                <a:gdLst/>
                <a:ahLst/>
                <a:cxnLst/>
                <a:rect l="l" t="t" r="r" b="b"/>
                <a:pathLst>
                  <a:path w="26157" h="4204" extrusionOk="0">
                    <a:moveTo>
                      <a:pt x="143" y="1"/>
                    </a:moveTo>
                    <a:lnTo>
                      <a:pt x="1" y="1279"/>
                    </a:lnTo>
                    <a:lnTo>
                      <a:pt x="26014" y="4204"/>
                    </a:lnTo>
                    <a:lnTo>
                      <a:pt x="26156" y="2954"/>
                    </a:lnTo>
                    <a:lnTo>
                      <a:pt x="14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53"/>
              <p:cNvSpPr/>
              <p:nvPr/>
            </p:nvSpPr>
            <p:spPr>
              <a:xfrm>
                <a:off x="-5694391" y="3901418"/>
                <a:ext cx="2940392" cy="472603"/>
              </a:xfrm>
              <a:custGeom>
                <a:avLst/>
                <a:gdLst/>
                <a:ahLst/>
                <a:cxnLst/>
                <a:rect l="l" t="t" r="r" b="b"/>
                <a:pathLst>
                  <a:path w="26156" h="4204" extrusionOk="0">
                    <a:moveTo>
                      <a:pt x="142" y="1"/>
                    </a:moveTo>
                    <a:lnTo>
                      <a:pt x="0" y="1279"/>
                    </a:lnTo>
                    <a:lnTo>
                      <a:pt x="26013" y="4204"/>
                    </a:lnTo>
                    <a:lnTo>
                      <a:pt x="26155" y="2954"/>
                    </a:lnTo>
                    <a:lnTo>
                      <a:pt x="1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53"/>
              <p:cNvSpPr/>
              <p:nvPr/>
            </p:nvSpPr>
            <p:spPr>
              <a:xfrm>
                <a:off x="-5569945" y="2816031"/>
                <a:ext cx="2940505" cy="472603"/>
              </a:xfrm>
              <a:custGeom>
                <a:avLst/>
                <a:gdLst/>
                <a:ahLst/>
                <a:cxnLst/>
                <a:rect l="l" t="t" r="r" b="b"/>
                <a:pathLst>
                  <a:path w="26157" h="4204" extrusionOk="0">
                    <a:moveTo>
                      <a:pt x="143" y="0"/>
                    </a:moveTo>
                    <a:lnTo>
                      <a:pt x="1" y="1250"/>
                    </a:lnTo>
                    <a:lnTo>
                      <a:pt x="26014" y="4203"/>
                    </a:lnTo>
                    <a:lnTo>
                      <a:pt x="26156" y="2925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53"/>
              <p:cNvSpPr/>
              <p:nvPr/>
            </p:nvSpPr>
            <p:spPr>
              <a:xfrm>
                <a:off x="-5448647" y="1727383"/>
                <a:ext cx="2940505" cy="472603"/>
              </a:xfrm>
              <a:custGeom>
                <a:avLst/>
                <a:gdLst/>
                <a:ahLst/>
                <a:cxnLst/>
                <a:rect l="l" t="t" r="r" b="b"/>
                <a:pathLst>
                  <a:path w="26157" h="4204" extrusionOk="0">
                    <a:moveTo>
                      <a:pt x="143" y="0"/>
                    </a:moveTo>
                    <a:lnTo>
                      <a:pt x="1" y="1250"/>
                    </a:lnTo>
                    <a:lnTo>
                      <a:pt x="26014" y="4203"/>
                    </a:lnTo>
                    <a:lnTo>
                      <a:pt x="26156" y="2925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53"/>
              <p:cNvSpPr/>
              <p:nvPr/>
            </p:nvSpPr>
            <p:spPr>
              <a:xfrm>
                <a:off x="-5324089" y="638735"/>
                <a:ext cx="2940392" cy="472603"/>
              </a:xfrm>
              <a:custGeom>
                <a:avLst/>
                <a:gdLst/>
                <a:ahLst/>
                <a:cxnLst/>
                <a:rect l="l" t="t" r="r" b="b"/>
                <a:pathLst>
                  <a:path w="26156" h="4204" extrusionOk="0">
                    <a:moveTo>
                      <a:pt x="142" y="0"/>
                    </a:moveTo>
                    <a:lnTo>
                      <a:pt x="0" y="1278"/>
                    </a:lnTo>
                    <a:lnTo>
                      <a:pt x="26014" y="4203"/>
                    </a:lnTo>
                    <a:lnTo>
                      <a:pt x="26156" y="2954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53"/>
              <p:cNvSpPr/>
              <p:nvPr/>
            </p:nvSpPr>
            <p:spPr>
              <a:xfrm>
                <a:off x="-5202791" y="-446765"/>
                <a:ext cx="2940392" cy="469455"/>
              </a:xfrm>
              <a:custGeom>
                <a:avLst/>
                <a:gdLst/>
                <a:ahLst/>
                <a:cxnLst/>
                <a:rect l="l" t="t" r="r" b="b"/>
                <a:pathLst>
                  <a:path w="26156" h="4176" extrusionOk="0">
                    <a:moveTo>
                      <a:pt x="142" y="0"/>
                    </a:moveTo>
                    <a:lnTo>
                      <a:pt x="0" y="1250"/>
                    </a:lnTo>
                    <a:lnTo>
                      <a:pt x="26014" y="4175"/>
                    </a:lnTo>
                    <a:lnTo>
                      <a:pt x="26156" y="2926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53"/>
              <p:cNvSpPr/>
              <p:nvPr/>
            </p:nvSpPr>
            <p:spPr>
              <a:xfrm>
                <a:off x="-5078233" y="-1535413"/>
                <a:ext cx="2940392" cy="472603"/>
              </a:xfrm>
              <a:custGeom>
                <a:avLst/>
                <a:gdLst/>
                <a:ahLst/>
                <a:cxnLst/>
                <a:rect l="l" t="t" r="r" b="b"/>
                <a:pathLst>
                  <a:path w="26156" h="4204" extrusionOk="0">
                    <a:moveTo>
                      <a:pt x="142" y="0"/>
                    </a:moveTo>
                    <a:lnTo>
                      <a:pt x="0" y="1250"/>
                    </a:lnTo>
                    <a:lnTo>
                      <a:pt x="26013" y="4204"/>
                    </a:lnTo>
                    <a:lnTo>
                      <a:pt x="26155" y="2926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53"/>
              <p:cNvSpPr/>
              <p:nvPr/>
            </p:nvSpPr>
            <p:spPr>
              <a:xfrm>
                <a:off x="-4452519" y="-2486800"/>
                <a:ext cx="1915594" cy="357712"/>
              </a:xfrm>
              <a:custGeom>
                <a:avLst/>
                <a:gdLst/>
                <a:ahLst/>
                <a:cxnLst/>
                <a:rect l="l" t="t" r="r" b="b"/>
                <a:pathLst>
                  <a:path w="17040" h="3182" extrusionOk="0">
                    <a:moveTo>
                      <a:pt x="142" y="1"/>
                    </a:moveTo>
                    <a:lnTo>
                      <a:pt x="0" y="1279"/>
                    </a:lnTo>
                    <a:lnTo>
                      <a:pt x="16898" y="3181"/>
                    </a:lnTo>
                    <a:lnTo>
                      <a:pt x="17040" y="1903"/>
                    </a:lnTo>
                    <a:lnTo>
                      <a:pt x="1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6" name="Google Shape;746;p53"/>
            <p:cNvSpPr/>
            <p:nvPr/>
          </p:nvSpPr>
          <p:spPr>
            <a:xfrm>
              <a:off x="-3488429" y="-1105418"/>
              <a:ext cx="383231" cy="885400"/>
            </a:xfrm>
            <a:custGeom>
              <a:avLst/>
              <a:gdLst/>
              <a:ahLst/>
              <a:cxnLst/>
              <a:rect l="l" t="t" r="r" b="b"/>
              <a:pathLst>
                <a:path w="3409" h="7876" extrusionOk="0">
                  <a:moveTo>
                    <a:pt x="2027" y="0"/>
                  </a:moveTo>
                  <a:cubicBezTo>
                    <a:pt x="1357" y="0"/>
                    <a:pt x="790" y="489"/>
                    <a:pt x="711" y="1174"/>
                  </a:cubicBezTo>
                  <a:lnTo>
                    <a:pt x="1" y="7563"/>
                  </a:lnTo>
                  <a:lnTo>
                    <a:pt x="2613" y="7876"/>
                  </a:lnTo>
                  <a:lnTo>
                    <a:pt x="3323" y="1486"/>
                  </a:lnTo>
                  <a:cubicBezTo>
                    <a:pt x="3409" y="748"/>
                    <a:pt x="2897" y="95"/>
                    <a:pt x="2187" y="9"/>
                  </a:cubicBezTo>
                  <a:cubicBezTo>
                    <a:pt x="2133" y="3"/>
                    <a:pt x="2080" y="0"/>
                    <a:pt x="20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47" name="Google Shape;747;p53"/>
            <p:cNvGrpSpPr/>
            <p:nvPr/>
          </p:nvGrpSpPr>
          <p:grpSpPr>
            <a:xfrm>
              <a:off x="-5636946" y="-2168884"/>
              <a:ext cx="3291576" cy="8812834"/>
              <a:chOff x="-5636946" y="-2168884"/>
              <a:chExt cx="3291576" cy="8812834"/>
            </a:xfrm>
          </p:grpSpPr>
          <p:sp>
            <p:nvSpPr>
              <p:cNvPr id="748" name="Google Shape;748;p53"/>
              <p:cNvSpPr/>
              <p:nvPr/>
            </p:nvSpPr>
            <p:spPr>
              <a:xfrm>
                <a:off x="-5636946" y="5963824"/>
                <a:ext cx="383231" cy="680126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6050" extrusionOk="0">
                    <a:moveTo>
                      <a:pt x="653" y="0"/>
                    </a:moveTo>
                    <a:lnTo>
                      <a:pt x="0" y="5737"/>
                    </a:lnTo>
                    <a:lnTo>
                      <a:pt x="2755" y="6049"/>
                    </a:lnTo>
                    <a:lnTo>
                      <a:pt x="3408" y="313"/>
                    </a:lnTo>
                    <a:lnTo>
                      <a:pt x="65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53"/>
              <p:cNvSpPr/>
              <p:nvPr/>
            </p:nvSpPr>
            <p:spPr>
              <a:xfrm>
                <a:off x="-5004824" y="-1275280"/>
                <a:ext cx="383231" cy="882927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7854" extrusionOk="0">
                    <a:moveTo>
                      <a:pt x="1990" y="0"/>
                    </a:moveTo>
                    <a:cubicBezTo>
                      <a:pt x="1336" y="0"/>
                      <a:pt x="788" y="505"/>
                      <a:pt x="710" y="1151"/>
                    </a:cubicBezTo>
                    <a:lnTo>
                      <a:pt x="0" y="7541"/>
                    </a:lnTo>
                    <a:lnTo>
                      <a:pt x="2613" y="7853"/>
                    </a:lnTo>
                    <a:lnTo>
                      <a:pt x="3323" y="1464"/>
                    </a:lnTo>
                    <a:cubicBezTo>
                      <a:pt x="3408" y="754"/>
                      <a:pt x="2897" y="100"/>
                      <a:pt x="2187" y="15"/>
                    </a:cubicBezTo>
                    <a:cubicBezTo>
                      <a:pt x="2121" y="5"/>
                      <a:pt x="2055" y="0"/>
                      <a:pt x="19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53"/>
              <p:cNvSpPr/>
              <p:nvPr/>
            </p:nvSpPr>
            <p:spPr>
              <a:xfrm>
                <a:off x="-4244996" y="-1191642"/>
                <a:ext cx="383231" cy="885513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7877" extrusionOk="0">
                    <a:moveTo>
                      <a:pt x="2010" y="1"/>
                    </a:moveTo>
                    <a:cubicBezTo>
                      <a:pt x="1356" y="1"/>
                      <a:pt x="763" y="514"/>
                      <a:pt x="710" y="1174"/>
                    </a:cubicBezTo>
                    <a:lnTo>
                      <a:pt x="0" y="7564"/>
                    </a:lnTo>
                    <a:lnTo>
                      <a:pt x="2613" y="7876"/>
                    </a:lnTo>
                    <a:lnTo>
                      <a:pt x="3323" y="1486"/>
                    </a:lnTo>
                    <a:cubicBezTo>
                      <a:pt x="3408" y="748"/>
                      <a:pt x="2897" y="123"/>
                      <a:pt x="2158" y="10"/>
                    </a:cubicBezTo>
                    <a:cubicBezTo>
                      <a:pt x="2109" y="4"/>
                      <a:pt x="2059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53"/>
              <p:cNvSpPr/>
              <p:nvPr/>
            </p:nvSpPr>
            <p:spPr>
              <a:xfrm>
                <a:off x="-2731749" y="-1019306"/>
                <a:ext cx="386379" cy="882365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7849" extrusionOk="0">
                    <a:moveTo>
                      <a:pt x="2032" y="1"/>
                    </a:moveTo>
                    <a:cubicBezTo>
                      <a:pt x="1381" y="1"/>
                      <a:pt x="789" y="490"/>
                      <a:pt x="710" y="1174"/>
                    </a:cubicBezTo>
                    <a:lnTo>
                      <a:pt x="0" y="7536"/>
                    </a:lnTo>
                    <a:lnTo>
                      <a:pt x="2641" y="7848"/>
                    </a:lnTo>
                    <a:lnTo>
                      <a:pt x="3351" y="1458"/>
                    </a:lnTo>
                    <a:cubicBezTo>
                      <a:pt x="3437" y="748"/>
                      <a:pt x="2925" y="95"/>
                      <a:pt x="2187" y="10"/>
                    </a:cubicBezTo>
                    <a:cubicBezTo>
                      <a:pt x="2135" y="4"/>
                      <a:pt x="2083" y="1"/>
                      <a:pt x="20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53"/>
              <p:cNvSpPr/>
              <p:nvPr/>
            </p:nvSpPr>
            <p:spPr>
              <a:xfrm>
                <a:off x="-3277646" y="-2050734"/>
                <a:ext cx="488566" cy="764439"/>
              </a:xfrm>
              <a:custGeom>
                <a:avLst/>
                <a:gdLst/>
                <a:ahLst/>
                <a:cxnLst/>
                <a:rect l="l" t="t" r="r" b="b"/>
                <a:pathLst>
                  <a:path w="4346" h="6800" extrusionOk="0">
                    <a:moveTo>
                      <a:pt x="2377" y="1"/>
                    </a:moveTo>
                    <a:cubicBezTo>
                      <a:pt x="1438" y="1"/>
                      <a:pt x="617" y="707"/>
                      <a:pt x="511" y="1659"/>
                    </a:cubicBezTo>
                    <a:lnTo>
                      <a:pt x="0" y="6374"/>
                    </a:lnTo>
                    <a:lnTo>
                      <a:pt x="3692" y="6800"/>
                    </a:lnTo>
                    <a:lnTo>
                      <a:pt x="4231" y="2085"/>
                    </a:lnTo>
                    <a:cubicBezTo>
                      <a:pt x="4345" y="1063"/>
                      <a:pt x="3607" y="126"/>
                      <a:pt x="2584" y="12"/>
                    </a:cubicBezTo>
                    <a:cubicBezTo>
                      <a:pt x="2515" y="5"/>
                      <a:pt x="2445" y="1"/>
                      <a:pt x="23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53"/>
              <p:cNvSpPr/>
              <p:nvPr/>
            </p:nvSpPr>
            <p:spPr>
              <a:xfrm>
                <a:off x="-4331220" y="-2168884"/>
                <a:ext cx="488566" cy="761291"/>
              </a:xfrm>
              <a:custGeom>
                <a:avLst/>
                <a:gdLst/>
                <a:ahLst/>
                <a:cxnLst/>
                <a:rect l="l" t="t" r="r" b="b"/>
                <a:pathLst>
                  <a:path w="4346" h="6772" extrusionOk="0">
                    <a:moveTo>
                      <a:pt x="2377" y="1"/>
                    </a:moveTo>
                    <a:cubicBezTo>
                      <a:pt x="1442" y="1"/>
                      <a:pt x="646" y="707"/>
                      <a:pt x="540" y="1660"/>
                    </a:cubicBezTo>
                    <a:lnTo>
                      <a:pt x="0" y="6374"/>
                    </a:lnTo>
                    <a:lnTo>
                      <a:pt x="3692" y="6771"/>
                    </a:lnTo>
                    <a:lnTo>
                      <a:pt x="4232" y="2086"/>
                    </a:lnTo>
                    <a:cubicBezTo>
                      <a:pt x="4345" y="1063"/>
                      <a:pt x="3607" y="126"/>
                      <a:pt x="2585" y="13"/>
                    </a:cubicBezTo>
                    <a:cubicBezTo>
                      <a:pt x="2515" y="5"/>
                      <a:pt x="2446" y="1"/>
                      <a:pt x="23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54" name="Google Shape;754;p53"/>
          <p:cNvSpPr/>
          <p:nvPr/>
        </p:nvSpPr>
        <p:spPr>
          <a:xfrm>
            <a:off x="5897149" y="5142239"/>
            <a:ext cx="42" cy="1261"/>
          </a:xfrm>
          <a:custGeom>
            <a:avLst/>
            <a:gdLst/>
            <a:ahLst/>
            <a:cxnLst/>
            <a:rect l="l" t="t" r="r" b="b"/>
            <a:pathLst>
              <a:path w="1" h="30" extrusionOk="0">
                <a:moveTo>
                  <a:pt x="1" y="1"/>
                </a:moveTo>
                <a:lnTo>
                  <a:pt x="1" y="1"/>
                </a:lnTo>
                <a:cubicBezTo>
                  <a:pt x="1" y="1"/>
                  <a:pt x="1" y="29"/>
                  <a:pt x="1" y="29"/>
                </a:cubicBezTo>
                <a:cubicBezTo>
                  <a:pt x="1" y="29"/>
                  <a:pt x="1" y="1"/>
                  <a:pt x="1" y="1"/>
                </a:cubicBezTo>
                <a:close/>
              </a:path>
            </a:pathLst>
          </a:custGeom>
          <a:solidFill>
            <a:srgbClr val="D8BF9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5" name="Google Shape;755;p53"/>
          <p:cNvGrpSpPr/>
          <p:nvPr/>
        </p:nvGrpSpPr>
        <p:grpSpPr>
          <a:xfrm>
            <a:off x="5586948" y="2457372"/>
            <a:ext cx="2622994" cy="2686132"/>
            <a:chOff x="1050869" y="1853195"/>
            <a:chExt cx="3211698" cy="3289007"/>
          </a:xfrm>
        </p:grpSpPr>
        <p:sp>
          <p:nvSpPr>
            <p:cNvPr id="756" name="Google Shape;756;p53"/>
            <p:cNvSpPr/>
            <p:nvPr/>
          </p:nvSpPr>
          <p:spPr>
            <a:xfrm>
              <a:off x="2387033" y="4197429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53"/>
            <p:cNvSpPr/>
            <p:nvPr/>
          </p:nvSpPr>
          <p:spPr>
            <a:xfrm>
              <a:off x="2390849" y="4197429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53"/>
            <p:cNvSpPr/>
            <p:nvPr/>
          </p:nvSpPr>
          <p:spPr>
            <a:xfrm>
              <a:off x="2397224" y="4197429"/>
              <a:ext cx="3861" cy="45"/>
            </a:xfrm>
            <a:custGeom>
              <a:avLst/>
              <a:gdLst/>
              <a:ahLst/>
              <a:cxnLst/>
              <a:rect l="l" t="t" r="r" b="b"/>
              <a:pathLst>
                <a:path w="86" h="1" extrusionOk="0">
                  <a:moveTo>
                    <a:pt x="1" y="0"/>
                  </a:moveTo>
                  <a:lnTo>
                    <a:pt x="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53"/>
            <p:cNvSpPr/>
            <p:nvPr/>
          </p:nvSpPr>
          <p:spPr>
            <a:xfrm>
              <a:off x="2394665" y="4197429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53"/>
            <p:cNvSpPr/>
            <p:nvPr/>
          </p:nvSpPr>
          <p:spPr>
            <a:xfrm>
              <a:off x="2402342" y="4198686"/>
              <a:ext cx="11493" cy="45"/>
            </a:xfrm>
            <a:custGeom>
              <a:avLst/>
              <a:gdLst/>
              <a:ahLst/>
              <a:cxnLst/>
              <a:rect l="l" t="t" r="r" b="b"/>
              <a:pathLst>
                <a:path w="256" h="1" extrusionOk="0">
                  <a:moveTo>
                    <a:pt x="0" y="1"/>
                  </a:moveTo>
                  <a:lnTo>
                    <a:pt x="2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53"/>
            <p:cNvSpPr/>
            <p:nvPr/>
          </p:nvSpPr>
          <p:spPr>
            <a:xfrm>
              <a:off x="2388290" y="4197429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53"/>
            <p:cNvSpPr/>
            <p:nvPr/>
          </p:nvSpPr>
          <p:spPr>
            <a:xfrm>
              <a:off x="1279070" y="2119242"/>
              <a:ext cx="2983497" cy="3022960"/>
            </a:xfrm>
            <a:custGeom>
              <a:avLst/>
              <a:gdLst/>
              <a:ahLst/>
              <a:cxnLst/>
              <a:rect l="l" t="t" r="r" b="b"/>
              <a:pathLst>
                <a:path w="66455" h="67334" extrusionOk="0">
                  <a:moveTo>
                    <a:pt x="48961" y="23202"/>
                  </a:moveTo>
                  <a:lnTo>
                    <a:pt x="49699" y="24310"/>
                  </a:lnTo>
                  <a:cubicBezTo>
                    <a:pt x="51232" y="28115"/>
                    <a:pt x="49585" y="32346"/>
                    <a:pt x="47541" y="35698"/>
                  </a:cubicBezTo>
                  <a:cubicBezTo>
                    <a:pt x="47455" y="35499"/>
                    <a:pt x="47399" y="35328"/>
                    <a:pt x="47370" y="35215"/>
                  </a:cubicBezTo>
                  <a:cubicBezTo>
                    <a:pt x="47484" y="33255"/>
                    <a:pt x="47768" y="29308"/>
                    <a:pt x="47995" y="27888"/>
                  </a:cubicBezTo>
                  <a:cubicBezTo>
                    <a:pt x="48279" y="26212"/>
                    <a:pt x="48705" y="24395"/>
                    <a:pt x="48961" y="23202"/>
                  </a:cubicBezTo>
                  <a:close/>
                  <a:moveTo>
                    <a:pt x="15365" y="0"/>
                  </a:moveTo>
                  <a:lnTo>
                    <a:pt x="1" y="9997"/>
                  </a:lnTo>
                  <a:cubicBezTo>
                    <a:pt x="1" y="9997"/>
                    <a:pt x="6235" y="24987"/>
                    <a:pt x="22377" y="24987"/>
                  </a:cubicBezTo>
                  <a:cubicBezTo>
                    <a:pt x="25386" y="24987"/>
                    <a:pt x="28739" y="24466"/>
                    <a:pt x="32461" y="23230"/>
                  </a:cubicBezTo>
                  <a:lnTo>
                    <a:pt x="32461" y="23230"/>
                  </a:lnTo>
                  <a:cubicBezTo>
                    <a:pt x="32092" y="26468"/>
                    <a:pt x="31325" y="31267"/>
                    <a:pt x="31041" y="33795"/>
                  </a:cubicBezTo>
                  <a:lnTo>
                    <a:pt x="14513" y="67334"/>
                  </a:lnTo>
                  <a:lnTo>
                    <a:pt x="34250" y="67334"/>
                  </a:lnTo>
                  <a:lnTo>
                    <a:pt x="38027" y="45012"/>
                  </a:lnTo>
                  <a:lnTo>
                    <a:pt x="38027" y="45012"/>
                  </a:lnTo>
                  <a:cubicBezTo>
                    <a:pt x="38567" y="48392"/>
                    <a:pt x="37175" y="58104"/>
                    <a:pt x="35783" y="67334"/>
                  </a:cubicBezTo>
                  <a:lnTo>
                    <a:pt x="52113" y="67334"/>
                  </a:lnTo>
                  <a:lnTo>
                    <a:pt x="52113" y="66737"/>
                  </a:lnTo>
                  <a:cubicBezTo>
                    <a:pt x="52141" y="61938"/>
                    <a:pt x="51829" y="57139"/>
                    <a:pt x="51232" y="52396"/>
                  </a:cubicBezTo>
                  <a:lnTo>
                    <a:pt x="51232" y="52396"/>
                  </a:lnTo>
                  <a:lnTo>
                    <a:pt x="51744" y="53049"/>
                  </a:lnTo>
                  <a:cubicBezTo>
                    <a:pt x="65063" y="46943"/>
                    <a:pt x="66454" y="28001"/>
                    <a:pt x="58133" y="19879"/>
                  </a:cubicBezTo>
                  <a:cubicBezTo>
                    <a:pt x="53110" y="14999"/>
                    <a:pt x="43229" y="13807"/>
                    <a:pt x="34756" y="13807"/>
                  </a:cubicBezTo>
                  <a:cubicBezTo>
                    <a:pt x="33171" y="13807"/>
                    <a:pt x="31635" y="13848"/>
                    <a:pt x="30189" y="13916"/>
                  </a:cubicBezTo>
                  <a:cubicBezTo>
                    <a:pt x="29923" y="13928"/>
                    <a:pt x="29661" y="13935"/>
                    <a:pt x="29402" y="13935"/>
                  </a:cubicBezTo>
                  <a:cubicBezTo>
                    <a:pt x="21636" y="13935"/>
                    <a:pt x="16931" y="8218"/>
                    <a:pt x="153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53"/>
            <p:cNvSpPr/>
            <p:nvPr/>
          </p:nvSpPr>
          <p:spPr>
            <a:xfrm>
              <a:off x="1476698" y="2064470"/>
              <a:ext cx="319518" cy="270268"/>
            </a:xfrm>
            <a:custGeom>
              <a:avLst/>
              <a:gdLst/>
              <a:ahLst/>
              <a:cxnLst/>
              <a:rect l="l" t="t" r="r" b="b"/>
              <a:pathLst>
                <a:path w="7117" h="6020" extrusionOk="0">
                  <a:moveTo>
                    <a:pt x="1161" y="0"/>
                  </a:moveTo>
                  <a:cubicBezTo>
                    <a:pt x="1133" y="0"/>
                    <a:pt x="1114" y="9"/>
                    <a:pt x="1108" y="27"/>
                  </a:cubicBezTo>
                  <a:cubicBezTo>
                    <a:pt x="995" y="340"/>
                    <a:pt x="3039" y="2299"/>
                    <a:pt x="3039" y="2299"/>
                  </a:cubicBezTo>
                  <a:cubicBezTo>
                    <a:pt x="3039" y="2299"/>
                    <a:pt x="684" y="516"/>
                    <a:pt x="217" y="516"/>
                  </a:cubicBezTo>
                  <a:cubicBezTo>
                    <a:pt x="154" y="516"/>
                    <a:pt x="126" y="549"/>
                    <a:pt x="143" y="624"/>
                  </a:cubicBezTo>
                  <a:cubicBezTo>
                    <a:pt x="228" y="1021"/>
                    <a:pt x="2557" y="3123"/>
                    <a:pt x="2557" y="3123"/>
                  </a:cubicBezTo>
                  <a:cubicBezTo>
                    <a:pt x="2557" y="3123"/>
                    <a:pt x="691" y="1659"/>
                    <a:pt x="190" y="1659"/>
                  </a:cubicBezTo>
                  <a:cubicBezTo>
                    <a:pt x="142" y="1659"/>
                    <a:pt x="106" y="1673"/>
                    <a:pt x="86" y="1703"/>
                  </a:cubicBezTo>
                  <a:cubicBezTo>
                    <a:pt x="1" y="1845"/>
                    <a:pt x="1364" y="3095"/>
                    <a:pt x="2187" y="3833"/>
                  </a:cubicBezTo>
                  <a:cubicBezTo>
                    <a:pt x="1929" y="3716"/>
                    <a:pt x="934" y="3521"/>
                    <a:pt x="628" y="3521"/>
                  </a:cubicBezTo>
                  <a:cubicBezTo>
                    <a:pt x="564" y="3521"/>
                    <a:pt x="530" y="3529"/>
                    <a:pt x="540" y="3549"/>
                  </a:cubicBezTo>
                  <a:cubicBezTo>
                    <a:pt x="909" y="4287"/>
                    <a:pt x="4260" y="6020"/>
                    <a:pt x="4260" y="6020"/>
                  </a:cubicBezTo>
                  <a:lnTo>
                    <a:pt x="5993" y="5168"/>
                  </a:lnTo>
                  <a:cubicBezTo>
                    <a:pt x="5993" y="5168"/>
                    <a:pt x="7116" y="884"/>
                    <a:pt x="6657" y="884"/>
                  </a:cubicBezTo>
                  <a:cubicBezTo>
                    <a:pt x="6637" y="884"/>
                    <a:pt x="6615" y="892"/>
                    <a:pt x="6589" y="908"/>
                  </a:cubicBezTo>
                  <a:cubicBezTo>
                    <a:pt x="5822" y="1419"/>
                    <a:pt x="5453" y="2669"/>
                    <a:pt x="5453" y="2669"/>
                  </a:cubicBezTo>
                  <a:cubicBezTo>
                    <a:pt x="5453" y="2669"/>
                    <a:pt x="1667" y="0"/>
                    <a:pt x="1161" y="0"/>
                  </a:cubicBezTo>
                  <a:close/>
                </a:path>
              </a:pathLst>
            </a:custGeom>
            <a:solidFill>
              <a:srgbClr val="F7B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53"/>
            <p:cNvSpPr/>
            <p:nvPr/>
          </p:nvSpPr>
          <p:spPr>
            <a:xfrm>
              <a:off x="2848553" y="2327375"/>
              <a:ext cx="327733" cy="512252"/>
            </a:xfrm>
            <a:custGeom>
              <a:avLst/>
              <a:gdLst/>
              <a:ahLst/>
              <a:cxnLst/>
              <a:rect l="l" t="t" r="r" b="b"/>
              <a:pathLst>
                <a:path w="7300" h="11410" extrusionOk="0">
                  <a:moveTo>
                    <a:pt x="3921" y="0"/>
                  </a:moveTo>
                  <a:cubicBezTo>
                    <a:pt x="3031" y="0"/>
                    <a:pt x="296" y="517"/>
                    <a:pt x="143" y="874"/>
                  </a:cubicBezTo>
                  <a:cubicBezTo>
                    <a:pt x="1" y="1243"/>
                    <a:pt x="824" y="6184"/>
                    <a:pt x="1364" y="6724"/>
                  </a:cubicBezTo>
                  <a:cubicBezTo>
                    <a:pt x="1648" y="7036"/>
                    <a:pt x="2017" y="7263"/>
                    <a:pt x="2443" y="7405"/>
                  </a:cubicBezTo>
                  <a:lnTo>
                    <a:pt x="3068" y="11410"/>
                  </a:lnTo>
                  <a:lnTo>
                    <a:pt x="7299" y="10018"/>
                  </a:lnTo>
                  <a:lnTo>
                    <a:pt x="5397" y="3912"/>
                  </a:lnTo>
                  <a:cubicBezTo>
                    <a:pt x="5397" y="3912"/>
                    <a:pt x="4602" y="135"/>
                    <a:pt x="4147" y="22"/>
                  </a:cubicBezTo>
                  <a:cubicBezTo>
                    <a:pt x="4100" y="7"/>
                    <a:pt x="4023" y="0"/>
                    <a:pt x="3921" y="0"/>
                  </a:cubicBezTo>
                  <a:close/>
                </a:path>
              </a:pathLst>
            </a:custGeom>
            <a:solidFill>
              <a:srgbClr val="F7B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53"/>
            <p:cNvSpPr/>
            <p:nvPr/>
          </p:nvSpPr>
          <p:spPr>
            <a:xfrm>
              <a:off x="2862605" y="2973458"/>
              <a:ext cx="33177" cy="29406"/>
            </a:xfrm>
            <a:custGeom>
              <a:avLst/>
              <a:gdLst/>
              <a:ahLst/>
              <a:cxnLst/>
              <a:rect l="l" t="t" r="r" b="b"/>
              <a:pathLst>
                <a:path w="739" h="655" extrusionOk="0">
                  <a:moveTo>
                    <a:pt x="426" y="0"/>
                  </a:moveTo>
                  <a:cubicBezTo>
                    <a:pt x="114" y="0"/>
                    <a:pt x="0" y="370"/>
                    <a:pt x="199" y="568"/>
                  </a:cubicBezTo>
                  <a:cubicBezTo>
                    <a:pt x="259" y="628"/>
                    <a:pt x="331" y="655"/>
                    <a:pt x="404" y="655"/>
                  </a:cubicBezTo>
                  <a:cubicBezTo>
                    <a:pt x="572" y="655"/>
                    <a:pt x="739" y="511"/>
                    <a:pt x="739" y="313"/>
                  </a:cubicBezTo>
                  <a:cubicBezTo>
                    <a:pt x="739" y="142"/>
                    <a:pt x="59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53"/>
            <p:cNvSpPr/>
            <p:nvPr/>
          </p:nvSpPr>
          <p:spPr>
            <a:xfrm>
              <a:off x="2891427" y="2866204"/>
              <a:ext cx="34973" cy="28374"/>
            </a:xfrm>
            <a:custGeom>
              <a:avLst/>
              <a:gdLst/>
              <a:ahLst/>
              <a:cxnLst/>
              <a:rect l="l" t="t" r="r" b="b"/>
              <a:pathLst>
                <a:path w="779" h="632" extrusionOk="0">
                  <a:moveTo>
                    <a:pt x="414" y="1"/>
                  </a:moveTo>
                  <a:cubicBezTo>
                    <a:pt x="0" y="1"/>
                    <a:pt x="0" y="632"/>
                    <a:pt x="414" y="632"/>
                  </a:cubicBezTo>
                  <a:cubicBezTo>
                    <a:pt x="431" y="632"/>
                    <a:pt x="448" y="631"/>
                    <a:pt x="466" y="629"/>
                  </a:cubicBezTo>
                  <a:cubicBezTo>
                    <a:pt x="636" y="629"/>
                    <a:pt x="778" y="487"/>
                    <a:pt x="778" y="316"/>
                  </a:cubicBezTo>
                  <a:cubicBezTo>
                    <a:pt x="778" y="146"/>
                    <a:pt x="636" y="4"/>
                    <a:pt x="466" y="4"/>
                  </a:cubicBezTo>
                  <a:cubicBezTo>
                    <a:pt x="448" y="2"/>
                    <a:pt x="431" y="1"/>
                    <a:pt x="4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53"/>
            <p:cNvSpPr/>
            <p:nvPr/>
          </p:nvSpPr>
          <p:spPr>
            <a:xfrm>
              <a:off x="2839663" y="3080398"/>
              <a:ext cx="33177" cy="28598"/>
            </a:xfrm>
            <a:custGeom>
              <a:avLst/>
              <a:gdLst/>
              <a:ahLst/>
              <a:cxnLst/>
              <a:rect l="l" t="t" r="r" b="b"/>
              <a:pathLst>
                <a:path w="739" h="637" extrusionOk="0">
                  <a:moveTo>
                    <a:pt x="469" y="0"/>
                  </a:moveTo>
                  <a:cubicBezTo>
                    <a:pt x="455" y="0"/>
                    <a:pt x="441" y="1"/>
                    <a:pt x="426" y="4"/>
                  </a:cubicBezTo>
                  <a:cubicBezTo>
                    <a:pt x="142" y="4"/>
                    <a:pt x="0" y="345"/>
                    <a:pt x="199" y="543"/>
                  </a:cubicBezTo>
                  <a:cubicBezTo>
                    <a:pt x="263" y="607"/>
                    <a:pt x="342" y="636"/>
                    <a:pt x="419" y="636"/>
                  </a:cubicBezTo>
                  <a:cubicBezTo>
                    <a:pt x="582" y="636"/>
                    <a:pt x="738" y="509"/>
                    <a:pt x="738" y="316"/>
                  </a:cubicBezTo>
                  <a:cubicBezTo>
                    <a:pt x="738" y="135"/>
                    <a:pt x="620" y="0"/>
                    <a:pt x="4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53"/>
            <p:cNvSpPr/>
            <p:nvPr/>
          </p:nvSpPr>
          <p:spPr>
            <a:xfrm>
              <a:off x="2819236" y="3194341"/>
              <a:ext cx="31292" cy="28733"/>
            </a:xfrm>
            <a:custGeom>
              <a:avLst/>
              <a:gdLst/>
              <a:ahLst/>
              <a:cxnLst/>
              <a:rect l="l" t="t" r="r" b="b"/>
              <a:pathLst>
                <a:path w="697" h="640" extrusionOk="0">
                  <a:moveTo>
                    <a:pt x="345" y="1"/>
                  </a:moveTo>
                  <a:cubicBezTo>
                    <a:pt x="192" y="1"/>
                    <a:pt x="43" y="93"/>
                    <a:pt x="29" y="277"/>
                  </a:cubicBezTo>
                  <a:cubicBezTo>
                    <a:pt x="1" y="519"/>
                    <a:pt x="171" y="639"/>
                    <a:pt x="345" y="639"/>
                  </a:cubicBezTo>
                  <a:cubicBezTo>
                    <a:pt x="519" y="639"/>
                    <a:pt x="696" y="519"/>
                    <a:pt x="682" y="277"/>
                  </a:cubicBezTo>
                  <a:cubicBezTo>
                    <a:pt x="654" y="93"/>
                    <a:pt x="498" y="1"/>
                    <a:pt x="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53"/>
            <p:cNvSpPr/>
            <p:nvPr/>
          </p:nvSpPr>
          <p:spPr>
            <a:xfrm>
              <a:off x="2797552" y="3315468"/>
              <a:ext cx="30663" cy="28733"/>
            </a:xfrm>
            <a:custGeom>
              <a:avLst/>
              <a:gdLst/>
              <a:ahLst/>
              <a:cxnLst/>
              <a:rect l="l" t="t" r="r" b="b"/>
              <a:pathLst>
                <a:path w="683" h="640" extrusionOk="0">
                  <a:moveTo>
                    <a:pt x="342" y="0"/>
                  </a:moveTo>
                  <a:cubicBezTo>
                    <a:pt x="171" y="0"/>
                    <a:pt x="1" y="121"/>
                    <a:pt x="29" y="362"/>
                  </a:cubicBezTo>
                  <a:cubicBezTo>
                    <a:pt x="44" y="547"/>
                    <a:pt x="193" y="639"/>
                    <a:pt x="342" y="639"/>
                  </a:cubicBezTo>
                  <a:cubicBezTo>
                    <a:pt x="491" y="639"/>
                    <a:pt x="640" y="547"/>
                    <a:pt x="654" y="362"/>
                  </a:cubicBezTo>
                  <a:cubicBezTo>
                    <a:pt x="683" y="121"/>
                    <a:pt x="512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53"/>
            <p:cNvSpPr/>
            <p:nvPr/>
          </p:nvSpPr>
          <p:spPr>
            <a:xfrm>
              <a:off x="2768236" y="3437537"/>
              <a:ext cx="33222" cy="28419"/>
            </a:xfrm>
            <a:custGeom>
              <a:avLst/>
              <a:gdLst/>
              <a:ahLst/>
              <a:cxnLst/>
              <a:rect l="l" t="t" r="r" b="b"/>
              <a:pathLst>
                <a:path w="740" h="633" extrusionOk="0">
                  <a:moveTo>
                    <a:pt x="427" y="1"/>
                  </a:moveTo>
                  <a:cubicBezTo>
                    <a:pt x="143" y="1"/>
                    <a:pt x="1" y="341"/>
                    <a:pt x="200" y="540"/>
                  </a:cubicBezTo>
                  <a:cubicBezTo>
                    <a:pt x="264" y="604"/>
                    <a:pt x="342" y="633"/>
                    <a:pt x="420" y="633"/>
                  </a:cubicBezTo>
                  <a:cubicBezTo>
                    <a:pt x="582" y="633"/>
                    <a:pt x="739" y="506"/>
                    <a:pt x="739" y="313"/>
                  </a:cubicBezTo>
                  <a:cubicBezTo>
                    <a:pt x="739" y="143"/>
                    <a:pt x="5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53"/>
            <p:cNvSpPr/>
            <p:nvPr/>
          </p:nvSpPr>
          <p:spPr>
            <a:xfrm>
              <a:off x="2842178" y="2280505"/>
              <a:ext cx="257608" cy="227618"/>
            </a:xfrm>
            <a:custGeom>
              <a:avLst/>
              <a:gdLst/>
              <a:ahLst/>
              <a:cxnLst/>
              <a:rect l="l" t="t" r="r" b="b"/>
              <a:pathLst>
                <a:path w="5738" h="5070" extrusionOk="0">
                  <a:moveTo>
                    <a:pt x="4233" y="1"/>
                  </a:moveTo>
                  <a:cubicBezTo>
                    <a:pt x="4145" y="1"/>
                    <a:pt x="4090" y="15"/>
                    <a:pt x="4090" y="15"/>
                  </a:cubicBezTo>
                  <a:lnTo>
                    <a:pt x="1" y="1009"/>
                  </a:lnTo>
                  <a:lnTo>
                    <a:pt x="285" y="3054"/>
                  </a:lnTo>
                  <a:cubicBezTo>
                    <a:pt x="285" y="3054"/>
                    <a:pt x="2074" y="3054"/>
                    <a:pt x="2670" y="2003"/>
                  </a:cubicBezTo>
                  <a:cubicBezTo>
                    <a:pt x="2670" y="2003"/>
                    <a:pt x="4119" y="2258"/>
                    <a:pt x="4545" y="3394"/>
                  </a:cubicBezTo>
                  <a:lnTo>
                    <a:pt x="4744" y="3394"/>
                  </a:lnTo>
                  <a:cubicBezTo>
                    <a:pt x="4744" y="3394"/>
                    <a:pt x="4822" y="3191"/>
                    <a:pt x="4955" y="3191"/>
                  </a:cubicBezTo>
                  <a:cubicBezTo>
                    <a:pt x="5002" y="3191"/>
                    <a:pt x="5054" y="3215"/>
                    <a:pt x="5113" y="3281"/>
                  </a:cubicBezTo>
                  <a:cubicBezTo>
                    <a:pt x="5312" y="3536"/>
                    <a:pt x="4942" y="4473"/>
                    <a:pt x="4942" y="4473"/>
                  </a:cubicBezTo>
                  <a:lnTo>
                    <a:pt x="5425" y="5070"/>
                  </a:lnTo>
                  <a:lnTo>
                    <a:pt x="5624" y="5041"/>
                  </a:lnTo>
                  <a:cubicBezTo>
                    <a:pt x="5737" y="3849"/>
                    <a:pt x="5681" y="2628"/>
                    <a:pt x="5453" y="1435"/>
                  </a:cubicBezTo>
                  <a:cubicBezTo>
                    <a:pt x="5171" y="151"/>
                    <a:pt x="4521" y="1"/>
                    <a:pt x="42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53"/>
            <p:cNvSpPr/>
            <p:nvPr/>
          </p:nvSpPr>
          <p:spPr>
            <a:xfrm>
              <a:off x="2819236" y="2499188"/>
              <a:ext cx="232107" cy="100026"/>
            </a:xfrm>
            <a:custGeom>
              <a:avLst/>
              <a:gdLst/>
              <a:ahLst/>
              <a:cxnLst/>
              <a:rect l="l" t="t" r="r" b="b"/>
              <a:pathLst>
                <a:path w="5170" h="2228" extrusionOk="0">
                  <a:moveTo>
                    <a:pt x="4829" y="0"/>
                  </a:moveTo>
                  <a:lnTo>
                    <a:pt x="4829" y="0"/>
                  </a:lnTo>
                  <a:cubicBezTo>
                    <a:pt x="4909" y="281"/>
                    <a:pt x="4478" y="562"/>
                    <a:pt x="3998" y="562"/>
                  </a:cubicBezTo>
                  <a:cubicBezTo>
                    <a:pt x="3799" y="562"/>
                    <a:pt x="3592" y="514"/>
                    <a:pt x="3409" y="398"/>
                  </a:cubicBezTo>
                  <a:cubicBezTo>
                    <a:pt x="3264" y="368"/>
                    <a:pt x="3119" y="353"/>
                    <a:pt x="2977" y="353"/>
                  </a:cubicBezTo>
                  <a:cubicBezTo>
                    <a:pt x="2447" y="353"/>
                    <a:pt x="1943" y="557"/>
                    <a:pt x="1563" y="937"/>
                  </a:cubicBezTo>
                  <a:cubicBezTo>
                    <a:pt x="1358" y="1384"/>
                    <a:pt x="885" y="1623"/>
                    <a:pt x="535" y="1623"/>
                  </a:cubicBezTo>
                  <a:cubicBezTo>
                    <a:pt x="351" y="1623"/>
                    <a:pt x="201" y="1557"/>
                    <a:pt x="143" y="1420"/>
                  </a:cubicBezTo>
                  <a:lnTo>
                    <a:pt x="143" y="1420"/>
                  </a:lnTo>
                  <a:cubicBezTo>
                    <a:pt x="1" y="1761"/>
                    <a:pt x="228" y="2158"/>
                    <a:pt x="597" y="2187"/>
                  </a:cubicBezTo>
                  <a:cubicBezTo>
                    <a:pt x="720" y="2215"/>
                    <a:pt x="843" y="2228"/>
                    <a:pt x="965" y="2228"/>
                  </a:cubicBezTo>
                  <a:cubicBezTo>
                    <a:pt x="1710" y="2228"/>
                    <a:pt x="2386" y="1723"/>
                    <a:pt x="2557" y="966"/>
                  </a:cubicBezTo>
                  <a:cubicBezTo>
                    <a:pt x="2872" y="1268"/>
                    <a:pt x="3281" y="1417"/>
                    <a:pt x="3689" y="1417"/>
                  </a:cubicBezTo>
                  <a:cubicBezTo>
                    <a:pt x="4126" y="1417"/>
                    <a:pt x="4563" y="1246"/>
                    <a:pt x="4885" y="909"/>
                  </a:cubicBezTo>
                  <a:cubicBezTo>
                    <a:pt x="5169" y="653"/>
                    <a:pt x="5141" y="199"/>
                    <a:pt x="4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53"/>
            <p:cNvSpPr/>
            <p:nvPr/>
          </p:nvSpPr>
          <p:spPr>
            <a:xfrm>
              <a:off x="3178800" y="3090769"/>
              <a:ext cx="600560" cy="1421600"/>
            </a:xfrm>
            <a:custGeom>
              <a:avLst/>
              <a:gdLst/>
              <a:ahLst/>
              <a:cxnLst/>
              <a:rect l="l" t="t" r="r" b="b"/>
              <a:pathLst>
                <a:path w="13377" h="31665" extrusionOk="0">
                  <a:moveTo>
                    <a:pt x="6220" y="0"/>
                  </a:moveTo>
                  <a:lnTo>
                    <a:pt x="5652" y="540"/>
                  </a:lnTo>
                  <a:cubicBezTo>
                    <a:pt x="5907" y="852"/>
                    <a:pt x="12325" y="8207"/>
                    <a:pt x="256" y="19226"/>
                  </a:cubicBezTo>
                  <a:lnTo>
                    <a:pt x="0" y="19453"/>
                  </a:lnTo>
                  <a:lnTo>
                    <a:pt x="9116" y="31665"/>
                  </a:lnTo>
                  <a:lnTo>
                    <a:pt x="9855" y="31352"/>
                  </a:lnTo>
                  <a:lnTo>
                    <a:pt x="1051" y="19567"/>
                  </a:lnTo>
                  <a:cubicBezTo>
                    <a:pt x="13376" y="8122"/>
                    <a:pt x="6305" y="85"/>
                    <a:pt x="6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53"/>
            <p:cNvSpPr/>
            <p:nvPr/>
          </p:nvSpPr>
          <p:spPr>
            <a:xfrm>
              <a:off x="2529843" y="2742698"/>
              <a:ext cx="697444" cy="1258407"/>
            </a:xfrm>
            <a:custGeom>
              <a:avLst/>
              <a:gdLst/>
              <a:ahLst/>
              <a:cxnLst/>
              <a:rect l="l" t="t" r="r" b="b"/>
              <a:pathLst>
                <a:path w="15535" h="28030" extrusionOk="0">
                  <a:moveTo>
                    <a:pt x="15307" y="0"/>
                  </a:moveTo>
                  <a:cubicBezTo>
                    <a:pt x="14200" y="341"/>
                    <a:pt x="10451" y="1392"/>
                    <a:pt x="9940" y="1875"/>
                  </a:cubicBezTo>
                  <a:lnTo>
                    <a:pt x="9826" y="1931"/>
                  </a:lnTo>
                  <a:lnTo>
                    <a:pt x="9798" y="2073"/>
                  </a:lnTo>
                  <a:cubicBezTo>
                    <a:pt x="9769" y="2215"/>
                    <a:pt x="5964" y="17011"/>
                    <a:pt x="7213" y="27008"/>
                  </a:cubicBezTo>
                  <a:lnTo>
                    <a:pt x="142" y="25588"/>
                  </a:lnTo>
                  <a:lnTo>
                    <a:pt x="0" y="26383"/>
                  </a:lnTo>
                  <a:lnTo>
                    <a:pt x="8151" y="28030"/>
                  </a:lnTo>
                  <a:lnTo>
                    <a:pt x="8065" y="27462"/>
                  </a:lnTo>
                  <a:cubicBezTo>
                    <a:pt x="6702" y="18147"/>
                    <a:pt x="10139" y="4004"/>
                    <a:pt x="10536" y="2414"/>
                  </a:cubicBezTo>
                  <a:cubicBezTo>
                    <a:pt x="11104" y="2102"/>
                    <a:pt x="13433" y="1363"/>
                    <a:pt x="15534" y="795"/>
                  </a:cubicBezTo>
                  <a:lnTo>
                    <a:pt x="153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53"/>
            <p:cNvSpPr/>
            <p:nvPr/>
          </p:nvSpPr>
          <p:spPr>
            <a:xfrm>
              <a:off x="2877914" y="3864668"/>
              <a:ext cx="409308" cy="73987"/>
            </a:xfrm>
            <a:custGeom>
              <a:avLst/>
              <a:gdLst/>
              <a:ahLst/>
              <a:cxnLst/>
              <a:rect l="l" t="t" r="r" b="b"/>
              <a:pathLst>
                <a:path w="9117" h="1648" extrusionOk="0">
                  <a:moveTo>
                    <a:pt x="9031" y="0"/>
                  </a:moveTo>
                  <a:lnTo>
                    <a:pt x="0" y="852"/>
                  </a:lnTo>
                  <a:lnTo>
                    <a:pt x="85" y="1647"/>
                  </a:lnTo>
                  <a:lnTo>
                    <a:pt x="9116" y="795"/>
                  </a:lnTo>
                  <a:lnTo>
                    <a:pt x="90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53"/>
            <p:cNvSpPr/>
            <p:nvPr/>
          </p:nvSpPr>
          <p:spPr>
            <a:xfrm>
              <a:off x="2803927" y="1853195"/>
              <a:ext cx="584623" cy="480287"/>
            </a:xfrm>
            <a:custGeom>
              <a:avLst/>
              <a:gdLst/>
              <a:ahLst/>
              <a:cxnLst/>
              <a:rect l="l" t="t" r="r" b="b"/>
              <a:pathLst>
                <a:path w="13022" h="10698" extrusionOk="0">
                  <a:moveTo>
                    <a:pt x="4761" y="1"/>
                  </a:moveTo>
                  <a:cubicBezTo>
                    <a:pt x="3842" y="1"/>
                    <a:pt x="3034" y="293"/>
                    <a:pt x="2500" y="985"/>
                  </a:cubicBezTo>
                  <a:cubicBezTo>
                    <a:pt x="1" y="4222"/>
                    <a:pt x="825" y="10697"/>
                    <a:pt x="825" y="10697"/>
                  </a:cubicBezTo>
                  <a:lnTo>
                    <a:pt x="5880" y="9959"/>
                  </a:lnTo>
                  <a:lnTo>
                    <a:pt x="6362" y="6977"/>
                  </a:lnTo>
                  <a:cubicBezTo>
                    <a:pt x="6362" y="6977"/>
                    <a:pt x="7368" y="8179"/>
                    <a:pt x="8708" y="8179"/>
                  </a:cubicBezTo>
                  <a:cubicBezTo>
                    <a:pt x="9469" y="8179"/>
                    <a:pt x="10337" y="7792"/>
                    <a:pt x="11190" y="6579"/>
                  </a:cubicBezTo>
                  <a:cubicBezTo>
                    <a:pt x="13021" y="3966"/>
                    <a:pt x="8143" y="1"/>
                    <a:pt x="4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53"/>
            <p:cNvSpPr/>
            <p:nvPr/>
          </p:nvSpPr>
          <p:spPr>
            <a:xfrm>
              <a:off x="3086990" y="2766897"/>
              <a:ext cx="149231" cy="187482"/>
            </a:xfrm>
            <a:custGeom>
              <a:avLst/>
              <a:gdLst/>
              <a:ahLst/>
              <a:cxnLst/>
              <a:rect l="l" t="t" r="r" b="b"/>
              <a:pathLst>
                <a:path w="3324" h="4176" extrusionOk="0">
                  <a:moveTo>
                    <a:pt x="284" y="1"/>
                  </a:moveTo>
                  <a:cubicBezTo>
                    <a:pt x="0" y="1648"/>
                    <a:pt x="739" y="3323"/>
                    <a:pt x="2187" y="4175"/>
                  </a:cubicBezTo>
                  <a:cubicBezTo>
                    <a:pt x="2187" y="4175"/>
                    <a:pt x="3323" y="1392"/>
                    <a:pt x="2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53"/>
            <p:cNvSpPr/>
            <p:nvPr/>
          </p:nvSpPr>
          <p:spPr>
            <a:xfrm>
              <a:off x="3007930" y="2768198"/>
              <a:ext cx="160724" cy="212937"/>
            </a:xfrm>
            <a:custGeom>
              <a:avLst/>
              <a:gdLst/>
              <a:ahLst/>
              <a:cxnLst/>
              <a:rect l="l" t="t" r="r" b="b"/>
              <a:pathLst>
                <a:path w="3580" h="4743" extrusionOk="0">
                  <a:moveTo>
                    <a:pt x="2074" y="0"/>
                  </a:moveTo>
                  <a:cubicBezTo>
                    <a:pt x="2074" y="0"/>
                    <a:pt x="1" y="2499"/>
                    <a:pt x="1137" y="4743"/>
                  </a:cubicBezTo>
                  <a:cubicBezTo>
                    <a:pt x="1137" y="4743"/>
                    <a:pt x="3579" y="2812"/>
                    <a:pt x="20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53"/>
            <p:cNvSpPr/>
            <p:nvPr/>
          </p:nvSpPr>
          <p:spPr>
            <a:xfrm>
              <a:off x="2942922" y="2740139"/>
              <a:ext cx="289438" cy="122429"/>
            </a:xfrm>
            <a:custGeom>
              <a:avLst/>
              <a:gdLst/>
              <a:ahLst/>
              <a:cxnLst/>
              <a:rect l="l" t="t" r="r" b="b"/>
              <a:pathLst>
                <a:path w="6447" h="2727" extrusionOk="0">
                  <a:moveTo>
                    <a:pt x="398" y="0"/>
                  </a:moveTo>
                  <a:cubicBezTo>
                    <a:pt x="398" y="0"/>
                    <a:pt x="0" y="1932"/>
                    <a:pt x="739" y="2727"/>
                  </a:cubicBezTo>
                  <a:lnTo>
                    <a:pt x="6447" y="796"/>
                  </a:lnTo>
                  <a:lnTo>
                    <a:pt x="6220" y="29"/>
                  </a:lnTo>
                  <a:lnTo>
                    <a:pt x="39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53"/>
            <p:cNvSpPr/>
            <p:nvPr/>
          </p:nvSpPr>
          <p:spPr>
            <a:xfrm>
              <a:off x="1050869" y="1915240"/>
              <a:ext cx="988139" cy="248673"/>
            </a:xfrm>
            <a:custGeom>
              <a:avLst/>
              <a:gdLst/>
              <a:ahLst/>
              <a:cxnLst/>
              <a:rect l="l" t="t" r="r" b="b"/>
              <a:pathLst>
                <a:path w="22010" h="5539" extrusionOk="0">
                  <a:moveTo>
                    <a:pt x="11019" y="0"/>
                  </a:moveTo>
                  <a:cubicBezTo>
                    <a:pt x="4942" y="0"/>
                    <a:pt x="0" y="1222"/>
                    <a:pt x="0" y="2755"/>
                  </a:cubicBezTo>
                  <a:cubicBezTo>
                    <a:pt x="0" y="4289"/>
                    <a:pt x="4942" y="5538"/>
                    <a:pt x="11019" y="5538"/>
                  </a:cubicBezTo>
                  <a:cubicBezTo>
                    <a:pt x="17068" y="5538"/>
                    <a:pt x="22010" y="4289"/>
                    <a:pt x="22010" y="2755"/>
                  </a:cubicBezTo>
                  <a:cubicBezTo>
                    <a:pt x="22010" y="1222"/>
                    <a:pt x="17068" y="0"/>
                    <a:pt x="11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53"/>
            <p:cNvSpPr/>
            <p:nvPr/>
          </p:nvSpPr>
          <p:spPr>
            <a:xfrm>
              <a:off x="1074125" y="1937283"/>
              <a:ext cx="984233" cy="195967"/>
            </a:xfrm>
            <a:custGeom>
              <a:avLst/>
              <a:gdLst/>
              <a:ahLst/>
              <a:cxnLst/>
              <a:rect l="l" t="t" r="r" b="b"/>
              <a:pathLst>
                <a:path w="21923" h="4365" extrusionOk="0">
                  <a:moveTo>
                    <a:pt x="9943" y="1"/>
                  </a:moveTo>
                  <a:cubicBezTo>
                    <a:pt x="6056" y="1"/>
                    <a:pt x="1344" y="348"/>
                    <a:pt x="675" y="1980"/>
                  </a:cubicBezTo>
                  <a:cubicBezTo>
                    <a:pt x="1" y="3585"/>
                    <a:pt x="5370" y="4365"/>
                    <a:pt x="10601" y="4365"/>
                  </a:cubicBezTo>
                  <a:cubicBezTo>
                    <a:pt x="14625" y="4365"/>
                    <a:pt x="18568" y="3904"/>
                    <a:pt x="19617" y="3002"/>
                  </a:cubicBezTo>
                  <a:cubicBezTo>
                    <a:pt x="21922" y="1050"/>
                    <a:pt x="16045" y="185"/>
                    <a:pt x="15312" y="185"/>
                  </a:cubicBezTo>
                  <a:cubicBezTo>
                    <a:pt x="15277" y="185"/>
                    <a:pt x="15254" y="187"/>
                    <a:pt x="15244" y="191"/>
                  </a:cubicBezTo>
                  <a:cubicBezTo>
                    <a:pt x="15244" y="191"/>
                    <a:pt x="12819" y="1"/>
                    <a:pt x="99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53"/>
            <p:cNvSpPr/>
            <p:nvPr/>
          </p:nvSpPr>
          <p:spPr>
            <a:xfrm>
              <a:off x="1213120" y="1979798"/>
              <a:ext cx="121935" cy="28823"/>
            </a:xfrm>
            <a:custGeom>
              <a:avLst/>
              <a:gdLst/>
              <a:ahLst/>
              <a:cxnLst/>
              <a:rect l="l" t="t" r="r" b="b"/>
              <a:pathLst>
                <a:path w="2716" h="642" extrusionOk="0">
                  <a:moveTo>
                    <a:pt x="1504" y="0"/>
                  </a:moveTo>
                  <a:cubicBezTo>
                    <a:pt x="1029" y="0"/>
                    <a:pt x="1" y="171"/>
                    <a:pt x="447" y="493"/>
                  </a:cubicBezTo>
                  <a:cubicBezTo>
                    <a:pt x="595" y="599"/>
                    <a:pt x="830" y="642"/>
                    <a:pt x="1078" y="642"/>
                  </a:cubicBezTo>
                  <a:cubicBezTo>
                    <a:pt x="1833" y="642"/>
                    <a:pt x="2716" y="246"/>
                    <a:pt x="1669" y="11"/>
                  </a:cubicBezTo>
                  <a:cubicBezTo>
                    <a:pt x="1629" y="4"/>
                    <a:pt x="1572" y="0"/>
                    <a:pt x="15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53"/>
            <p:cNvSpPr/>
            <p:nvPr/>
          </p:nvSpPr>
          <p:spPr>
            <a:xfrm>
              <a:off x="1343135" y="2051945"/>
              <a:ext cx="120408" cy="28643"/>
            </a:xfrm>
            <a:custGeom>
              <a:avLst/>
              <a:gdLst/>
              <a:ahLst/>
              <a:cxnLst/>
              <a:rect l="l" t="t" r="r" b="b"/>
              <a:pathLst>
                <a:path w="2682" h="638" extrusionOk="0">
                  <a:moveTo>
                    <a:pt x="1401" y="1"/>
                  </a:moveTo>
                  <a:cubicBezTo>
                    <a:pt x="903" y="1"/>
                    <a:pt x="0" y="170"/>
                    <a:pt x="448" y="477"/>
                  </a:cubicBezTo>
                  <a:cubicBezTo>
                    <a:pt x="599" y="592"/>
                    <a:pt x="838" y="637"/>
                    <a:pt x="1089" y="637"/>
                  </a:cubicBezTo>
                  <a:cubicBezTo>
                    <a:pt x="1833" y="637"/>
                    <a:pt x="2681" y="235"/>
                    <a:pt x="1641" y="22"/>
                  </a:cubicBezTo>
                  <a:cubicBezTo>
                    <a:pt x="1588" y="8"/>
                    <a:pt x="1503" y="1"/>
                    <a:pt x="14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53"/>
            <p:cNvSpPr/>
            <p:nvPr/>
          </p:nvSpPr>
          <p:spPr>
            <a:xfrm>
              <a:off x="1466866" y="1955555"/>
              <a:ext cx="120723" cy="29406"/>
            </a:xfrm>
            <a:custGeom>
              <a:avLst/>
              <a:gdLst/>
              <a:ahLst/>
              <a:cxnLst/>
              <a:rect l="l" t="t" r="r" b="b"/>
              <a:pathLst>
                <a:path w="2689" h="655" extrusionOk="0">
                  <a:moveTo>
                    <a:pt x="1503" y="0"/>
                  </a:moveTo>
                  <a:cubicBezTo>
                    <a:pt x="1028" y="0"/>
                    <a:pt x="0" y="171"/>
                    <a:pt x="447" y="494"/>
                  </a:cubicBezTo>
                  <a:cubicBezTo>
                    <a:pt x="597" y="608"/>
                    <a:pt x="834" y="654"/>
                    <a:pt x="1085" y="654"/>
                  </a:cubicBezTo>
                  <a:cubicBezTo>
                    <a:pt x="1831" y="654"/>
                    <a:pt x="2689" y="245"/>
                    <a:pt x="1668" y="11"/>
                  </a:cubicBezTo>
                  <a:cubicBezTo>
                    <a:pt x="1629" y="4"/>
                    <a:pt x="1572" y="0"/>
                    <a:pt x="15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53"/>
            <p:cNvSpPr/>
            <p:nvPr/>
          </p:nvSpPr>
          <p:spPr>
            <a:xfrm>
              <a:off x="1584805" y="2073719"/>
              <a:ext cx="120678" cy="28553"/>
            </a:xfrm>
            <a:custGeom>
              <a:avLst/>
              <a:gdLst/>
              <a:ahLst/>
              <a:cxnLst/>
              <a:rect l="l" t="t" r="r" b="b"/>
              <a:pathLst>
                <a:path w="2688" h="636" extrusionOk="0">
                  <a:moveTo>
                    <a:pt x="1414" y="1"/>
                  </a:moveTo>
                  <a:cubicBezTo>
                    <a:pt x="928" y="1"/>
                    <a:pt x="0" y="191"/>
                    <a:pt x="433" y="503"/>
                  </a:cubicBezTo>
                  <a:cubicBezTo>
                    <a:pt x="574" y="597"/>
                    <a:pt x="793" y="636"/>
                    <a:pt x="1027" y="636"/>
                  </a:cubicBezTo>
                  <a:cubicBezTo>
                    <a:pt x="1781" y="636"/>
                    <a:pt x="2687" y="237"/>
                    <a:pt x="1625" y="20"/>
                  </a:cubicBezTo>
                  <a:cubicBezTo>
                    <a:pt x="1577" y="7"/>
                    <a:pt x="1503" y="1"/>
                    <a:pt x="14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53"/>
            <p:cNvSpPr/>
            <p:nvPr/>
          </p:nvSpPr>
          <p:spPr>
            <a:xfrm>
              <a:off x="1474498" y="2028240"/>
              <a:ext cx="121935" cy="28823"/>
            </a:xfrm>
            <a:custGeom>
              <a:avLst/>
              <a:gdLst/>
              <a:ahLst/>
              <a:cxnLst/>
              <a:rect l="l" t="t" r="r" b="b"/>
              <a:pathLst>
                <a:path w="2716" h="642" extrusionOk="0">
                  <a:moveTo>
                    <a:pt x="1504" y="0"/>
                  </a:moveTo>
                  <a:cubicBezTo>
                    <a:pt x="1029" y="0"/>
                    <a:pt x="0" y="171"/>
                    <a:pt x="447" y="494"/>
                  </a:cubicBezTo>
                  <a:cubicBezTo>
                    <a:pt x="595" y="599"/>
                    <a:pt x="829" y="642"/>
                    <a:pt x="1078" y="642"/>
                  </a:cubicBezTo>
                  <a:cubicBezTo>
                    <a:pt x="1833" y="642"/>
                    <a:pt x="2716" y="246"/>
                    <a:pt x="1668" y="11"/>
                  </a:cubicBezTo>
                  <a:cubicBezTo>
                    <a:pt x="1629" y="4"/>
                    <a:pt x="1572" y="0"/>
                    <a:pt x="15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53"/>
            <p:cNvSpPr/>
            <p:nvPr/>
          </p:nvSpPr>
          <p:spPr>
            <a:xfrm>
              <a:off x="1710376" y="2054997"/>
              <a:ext cx="120633" cy="28867"/>
            </a:xfrm>
            <a:custGeom>
              <a:avLst/>
              <a:gdLst/>
              <a:ahLst/>
              <a:cxnLst/>
              <a:rect l="l" t="t" r="r" b="b"/>
              <a:pathLst>
                <a:path w="2687" h="643" extrusionOk="0">
                  <a:moveTo>
                    <a:pt x="1476" y="1"/>
                  </a:moveTo>
                  <a:cubicBezTo>
                    <a:pt x="1007" y="1"/>
                    <a:pt x="0" y="171"/>
                    <a:pt x="447" y="494"/>
                  </a:cubicBezTo>
                  <a:cubicBezTo>
                    <a:pt x="595" y="599"/>
                    <a:pt x="827" y="642"/>
                    <a:pt x="1073" y="642"/>
                  </a:cubicBezTo>
                  <a:cubicBezTo>
                    <a:pt x="1820" y="642"/>
                    <a:pt x="2687" y="246"/>
                    <a:pt x="1640" y="11"/>
                  </a:cubicBezTo>
                  <a:cubicBezTo>
                    <a:pt x="1600" y="4"/>
                    <a:pt x="1544" y="1"/>
                    <a:pt x="1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53"/>
            <p:cNvSpPr/>
            <p:nvPr/>
          </p:nvSpPr>
          <p:spPr>
            <a:xfrm>
              <a:off x="1158303" y="2028240"/>
              <a:ext cx="121935" cy="28823"/>
            </a:xfrm>
            <a:custGeom>
              <a:avLst/>
              <a:gdLst/>
              <a:ahLst/>
              <a:cxnLst/>
              <a:rect l="l" t="t" r="r" b="b"/>
              <a:pathLst>
                <a:path w="2716" h="642" extrusionOk="0">
                  <a:moveTo>
                    <a:pt x="1504" y="0"/>
                  </a:moveTo>
                  <a:cubicBezTo>
                    <a:pt x="1029" y="0"/>
                    <a:pt x="1" y="171"/>
                    <a:pt x="447" y="494"/>
                  </a:cubicBezTo>
                  <a:cubicBezTo>
                    <a:pt x="595" y="599"/>
                    <a:pt x="829" y="642"/>
                    <a:pt x="1078" y="642"/>
                  </a:cubicBezTo>
                  <a:cubicBezTo>
                    <a:pt x="1833" y="642"/>
                    <a:pt x="2716" y="246"/>
                    <a:pt x="1668" y="11"/>
                  </a:cubicBezTo>
                  <a:cubicBezTo>
                    <a:pt x="1629" y="4"/>
                    <a:pt x="1572" y="0"/>
                    <a:pt x="15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53"/>
            <p:cNvSpPr/>
            <p:nvPr/>
          </p:nvSpPr>
          <p:spPr>
            <a:xfrm>
              <a:off x="1762634" y="1977239"/>
              <a:ext cx="121037" cy="28688"/>
            </a:xfrm>
            <a:custGeom>
              <a:avLst/>
              <a:gdLst/>
              <a:ahLst/>
              <a:cxnLst/>
              <a:rect l="l" t="t" r="r" b="b"/>
              <a:pathLst>
                <a:path w="2696" h="639" extrusionOk="0">
                  <a:moveTo>
                    <a:pt x="1477" y="0"/>
                  </a:moveTo>
                  <a:cubicBezTo>
                    <a:pt x="1007" y="0"/>
                    <a:pt x="1" y="171"/>
                    <a:pt x="447" y="494"/>
                  </a:cubicBezTo>
                  <a:cubicBezTo>
                    <a:pt x="591" y="596"/>
                    <a:pt x="816" y="638"/>
                    <a:pt x="1055" y="638"/>
                  </a:cubicBezTo>
                  <a:cubicBezTo>
                    <a:pt x="1806" y="638"/>
                    <a:pt x="2696" y="226"/>
                    <a:pt x="1640" y="11"/>
                  </a:cubicBezTo>
                  <a:cubicBezTo>
                    <a:pt x="1601" y="4"/>
                    <a:pt x="1544" y="0"/>
                    <a:pt x="14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53"/>
            <p:cNvSpPr/>
            <p:nvPr/>
          </p:nvSpPr>
          <p:spPr>
            <a:xfrm>
              <a:off x="1629745" y="1958877"/>
              <a:ext cx="120363" cy="29182"/>
            </a:xfrm>
            <a:custGeom>
              <a:avLst/>
              <a:gdLst/>
              <a:ahLst/>
              <a:cxnLst/>
              <a:rect l="l" t="t" r="r" b="b"/>
              <a:pathLst>
                <a:path w="2681" h="650" extrusionOk="0">
                  <a:moveTo>
                    <a:pt x="1409" y="1"/>
                  </a:moveTo>
                  <a:cubicBezTo>
                    <a:pt x="911" y="1"/>
                    <a:pt x="0" y="174"/>
                    <a:pt x="426" y="505"/>
                  </a:cubicBezTo>
                  <a:cubicBezTo>
                    <a:pt x="569" y="608"/>
                    <a:pt x="794" y="649"/>
                    <a:pt x="1033" y="649"/>
                  </a:cubicBezTo>
                  <a:cubicBezTo>
                    <a:pt x="1786" y="649"/>
                    <a:pt x="2681" y="238"/>
                    <a:pt x="1647" y="22"/>
                  </a:cubicBezTo>
                  <a:cubicBezTo>
                    <a:pt x="1594" y="8"/>
                    <a:pt x="1510" y="1"/>
                    <a:pt x="14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53"/>
            <p:cNvSpPr/>
            <p:nvPr/>
          </p:nvSpPr>
          <p:spPr>
            <a:xfrm>
              <a:off x="1256129" y="2022314"/>
              <a:ext cx="67612" cy="51899"/>
            </a:xfrm>
            <a:custGeom>
              <a:avLst/>
              <a:gdLst/>
              <a:ahLst/>
              <a:cxnLst/>
              <a:rect l="l" t="t" r="r" b="b"/>
              <a:pathLst>
                <a:path w="1506" h="1156" extrusionOk="0">
                  <a:moveTo>
                    <a:pt x="1506" y="1"/>
                  </a:moveTo>
                  <a:cubicBezTo>
                    <a:pt x="1506" y="1"/>
                    <a:pt x="313" y="1"/>
                    <a:pt x="1" y="1108"/>
                  </a:cubicBezTo>
                  <a:cubicBezTo>
                    <a:pt x="1" y="1108"/>
                    <a:pt x="170" y="1156"/>
                    <a:pt x="396" y="1156"/>
                  </a:cubicBezTo>
                  <a:cubicBezTo>
                    <a:pt x="823" y="1156"/>
                    <a:pt x="1450" y="986"/>
                    <a:pt x="15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53"/>
            <p:cNvSpPr/>
            <p:nvPr/>
          </p:nvSpPr>
          <p:spPr>
            <a:xfrm>
              <a:off x="1356873" y="1960763"/>
              <a:ext cx="79060" cy="39148"/>
            </a:xfrm>
            <a:custGeom>
              <a:avLst/>
              <a:gdLst/>
              <a:ahLst/>
              <a:cxnLst/>
              <a:rect l="l" t="t" r="r" b="b"/>
              <a:pathLst>
                <a:path w="1761" h="872" extrusionOk="0">
                  <a:moveTo>
                    <a:pt x="832" y="1"/>
                  </a:moveTo>
                  <a:cubicBezTo>
                    <a:pt x="554" y="1"/>
                    <a:pt x="255" y="92"/>
                    <a:pt x="0" y="378"/>
                  </a:cubicBezTo>
                  <a:cubicBezTo>
                    <a:pt x="0" y="378"/>
                    <a:pt x="457" y="871"/>
                    <a:pt x="964" y="871"/>
                  </a:cubicBezTo>
                  <a:cubicBezTo>
                    <a:pt x="1236" y="871"/>
                    <a:pt x="1523" y="729"/>
                    <a:pt x="1761" y="293"/>
                  </a:cubicBezTo>
                  <a:cubicBezTo>
                    <a:pt x="1761" y="293"/>
                    <a:pt x="1329" y="1"/>
                    <a:pt x="8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53"/>
            <p:cNvSpPr/>
            <p:nvPr/>
          </p:nvSpPr>
          <p:spPr>
            <a:xfrm>
              <a:off x="1599082" y="2003189"/>
              <a:ext cx="79105" cy="39687"/>
            </a:xfrm>
            <a:custGeom>
              <a:avLst/>
              <a:gdLst/>
              <a:ahLst/>
              <a:cxnLst/>
              <a:rect l="l" t="t" r="r" b="b"/>
              <a:pathLst>
                <a:path w="1762" h="884" extrusionOk="0">
                  <a:moveTo>
                    <a:pt x="852" y="0"/>
                  </a:moveTo>
                  <a:cubicBezTo>
                    <a:pt x="568" y="0"/>
                    <a:pt x="262" y="96"/>
                    <a:pt x="1" y="398"/>
                  </a:cubicBezTo>
                  <a:cubicBezTo>
                    <a:pt x="1" y="398"/>
                    <a:pt x="451" y="884"/>
                    <a:pt x="953" y="884"/>
                  </a:cubicBezTo>
                  <a:cubicBezTo>
                    <a:pt x="1229" y="884"/>
                    <a:pt x="1520" y="738"/>
                    <a:pt x="1762" y="285"/>
                  </a:cubicBezTo>
                  <a:cubicBezTo>
                    <a:pt x="1762" y="285"/>
                    <a:pt x="1341" y="0"/>
                    <a:pt x="8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53"/>
            <p:cNvSpPr/>
            <p:nvPr/>
          </p:nvSpPr>
          <p:spPr>
            <a:xfrm>
              <a:off x="1279070" y="2412451"/>
              <a:ext cx="1457337" cy="828627"/>
            </a:xfrm>
            <a:custGeom>
              <a:avLst/>
              <a:gdLst/>
              <a:ahLst/>
              <a:cxnLst/>
              <a:rect l="l" t="t" r="r" b="b"/>
              <a:pathLst>
                <a:path w="32461" h="18457" extrusionOk="0">
                  <a:moveTo>
                    <a:pt x="5368" y="1"/>
                  </a:moveTo>
                  <a:lnTo>
                    <a:pt x="1" y="3466"/>
                  </a:lnTo>
                  <a:cubicBezTo>
                    <a:pt x="1" y="3466"/>
                    <a:pt x="6235" y="18456"/>
                    <a:pt x="22377" y="18456"/>
                  </a:cubicBezTo>
                  <a:cubicBezTo>
                    <a:pt x="25386" y="18456"/>
                    <a:pt x="28739" y="17935"/>
                    <a:pt x="32461" y="16699"/>
                  </a:cubicBezTo>
                  <a:lnTo>
                    <a:pt x="32234" y="15223"/>
                  </a:lnTo>
                  <a:cubicBezTo>
                    <a:pt x="30350" y="15545"/>
                    <a:pt x="28588" y="15692"/>
                    <a:pt x="26942" y="15692"/>
                  </a:cubicBezTo>
                  <a:cubicBezTo>
                    <a:pt x="12907" y="15692"/>
                    <a:pt x="7249" y="4957"/>
                    <a:pt x="5368" y="1"/>
                  </a:cubicBezTo>
                  <a:close/>
                </a:path>
              </a:pathLst>
            </a:custGeom>
            <a:solidFill>
              <a:schemeClr val="dk1">
                <a:alpha val="28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53"/>
            <p:cNvSpPr/>
            <p:nvPr/>
          </p:nvSpPr>
          <p:spPr>
            <a:xfrm>
              <a:off x="3227241" y="4029118"/>
              <a:ext cx="393999" cy="1113082"/>
            </a:xfrm>
            <a:custGeom>
              <a:avLst/>
              <a:gdLst/>
              <a:ahLst/>
              <a:cxnLst/>
              <a:rect l="l" t="t" r="r" b="b"/>
              <a:pathLst>
                <a:path w="8776" h="24793" extrusionOk="0">
                  <a:moveTo>
                    <a:pt x="0" y="1"/>
                  </a:moveTo>
                  <a:cubicBezTo>
                    <a:pt x="0" y="1"/>
                    <a:pt x="938" y="12184"/>
                    <a:pt x="739" y="24793"/>
                  </a:cubicBezTo>
                  <a:lnTo>
                    <a:pt x="8719" y="24793"/>
                  </a:lnTo>
                  <a:cubicBezTo>
                    <a:pt x="8719" y="24253"/>
                    <a:pt x="8719" y="24764"/>
                    <a:pt x="8719" y="24196"/>
                  </a:cubicBezTo>
                  <a:cubicBezTo>
                    <a:pt x="8776" y="19653"/>
                    <a:pt x="8520" y="15080"/>
                    <a:pt x="7924" y="1056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>
                <a:alpha val="28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53"/>
            <p:cNvSpPr/>
            <p:nvPr/>
          </p:nvSpPr>
          <p:spPr>
            <a:xfrm>
              <a:off x="1931888" y="3927116"/>
              <a:ext cx="742069" cy="1215083"/>
            </a:xfrm>
            <a:custGeom>
              <a:avLst/>
              <a:gdLst/>
              <a:ahLst/>
              <a:cxnLst/>
              <a:rect l="l" t="t" r="r" b="b"/>
              <a:pathLst>
                <a:path w="16529" h="27065" extrusionOk="0">
                  <a:moveTo>
                    <a:pt x="13433" y="1"/>
                  </a:moveTo>
                  <a:lnTo>
                    <a:pt x="0" y="27065"/>
                  </a:lnTo>
                  <a:lnTo>
                    <a:pt x="6021" y="27065"/>
                  </a:lnTo>
                  <a:lnTo>
                    <a:pt x="16528" y="654"/>
                  </a:lnTo>
                  <a:lnTo>
                    <a:pt x="13433" y="1"/>
                  </a:lnTo>
                  <a:close/>
                </a:path>
              </a:pathLst>
            </a:custGeom>
            <a:solidFill>
              <a:schemeClr val="dk1">
                <a:alpha val="28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53"/>
            <p:cNvSpPr/>
            <p:nvPr/>
          </p:nvSpPr>
          <p:spPr>
            <a:xfrm>
              <a:off x="3146924" y="4264996"/>
              <a:ext cx="325130" cy="259089"/>
            </a:xfrm>
            <a:custGeom>
              <a:avLst/>
              <a:gdLst/>
              <a:ahLst/>
              <a:cxnLst/>
              <a:rect l="l" t="t" r="r" b="b"/>
              <a:pathLst>
                <a:path w="7242" h="5771" extrusionOk="0">
                  <a:moveTo>
                    <a:pt x="5765" y="0"/>
                  </a:moveTo>
                  <a:cubicBezTo>
                    <a:pt x="5765" y="0"/>
                    <a:pt x="1704" y="483"/>
                    <a:pt x="2244" y="938"/>
                  </a:cubicBezTo>
                  <a:cubicBezTo>
                    <a:pt x="2435" y="1102"/>
                    <a:pt x="2715" y="1158"/>
                    <a:pt x="3007" y="1158"/>
                  </a:cubicBezTo>
                  <a:cubicBezTo>
                    <a:pt x="3621" y="1158"/>
                    <a:pt x="4288" y="909"/>
                    <a:pt x="4288" y="909"/>
                  </a:cubicBezTo>
                  <a:lnTo>
                    <a:pt x="4288" y="909"/>
                  </a:lnTo>
                  <a:cubicBezTo>
                    <a:pt x="4288" y="909"/>
                    <a:pt x="313" y="3806"/>
                    <a:pt x="597" y="4033"/>
                  </a:cubicBezTo>
                  <a:cubicBezTo>
                    <a:pt x="624" y="4054"/>
                    <a:pt x="665" y="4063"/>
                    <a:pt x="717" y="4063"/>
                  </a:cubicBezTo>
                  <a:cubicBezTo>
                    <a:pt x="1308" y="4063"/>
                    <a:pt x="3322" y="2841"/>
                    <a:pt x="3323" y="2840"/>
                  </a:cubicBezTo>
                  <a:lnTo>
                    <a:pt x="3323" y="2840"/>
                  </a:lnTo>
                  <a:cubicBezTo>
                    <a:pt x="3322" y="2841"/>
                    <a:pt x="0" y="5197"/>
                    <a:pt x="625" y="5311"/>
                  </a:cubicBezTo>
                  <a:cubicBezTo>
                    <a:pt x="633" y="5312"/>
                    <a:pt x="641" y="5312"/>
                    <a:pt x="650" y="5312"/>
                  </a:cubicBezTo>
                  <a:cubicBezTo>
                    <a:pt x="1198" y="5312"/>
                    <a:pt x="3919" y="3636"/>
                    <a:pt x="3919" y="3636"/>
                  </a:cubicBezTo>
                  <a:lnTo>
                    <a:pt x="3919" y="3636"/>
                  </a:lnTo>
                  <a:cubicBezTo>
                    <a:pt x="3919" y="3636"/>
                    <a:pt x="1505" y="5510"/>
                    <a:pt x="1818" y="5765"/>
                  </a:cubicBezTo>
                  <a:cubicBezTo>
                    <a:pt x="1823" y="5769"/>
                    <a:pt x="1832" y="5770"/>
                    <a:pt x="1842" y="5770"/>
                  </a:cubicBezTo>
                  <a:cubicBezTo>
                    <a:pt x="2099" y="5770"/>
                    <a:pt x="3779" y="4797"/>
                    <a:pt x="4516" y="4033"/>
                  </a:cubicBezTo>
                  <a:lnTo>
                    <a:pt x="4516" y="4033"/>
                  </a:lnTo>
                  <a:cubicBezTo>
                    <a:pt x="4374" y="4317"/>
                    <a:pt x="3579" y="5510"/>
                    <a:pt x="3692" y="5538"/>
                  </a:cubicBezTo>
                  <a:cubicBezTo>
                    <a:pt x="3699" y="5539"/>
                    <a:pt x="3705" y="5539"/>
                    <a:pt x="3712" y="5539"/>
                  </a:cubicBezTo>
                  <a:cubicBezTo>
                    <a:pt x="4559" y="5539"/>
                    <a:pt x="7242" y="2074"/>
                    <a:pt x="7242" y="2074"/>
                  </a:cubicBezTo>
                  <a:lnTo>
                    <a:pt x="5765" y="0"/>
                  </a:lnTo>
                  <a:close/>
                </a:path>
              </a:pathLst>
            </a:custGeom>
            <a:solidFill>
              <a:srgbClr val="F7B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8" name="Google Shape;798;p53"/>
          <p:cNvSpPr/>
          <p:nvPr/>
        </p:nvSpPr>
        <p:spPr>
          <a:xfrm>
            <a:off x="6863286" y="596702"/>
            <a:ext cx="665100" cy="665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53"/>
          <p:cNvSpPr/>
          <p:nvPr/>
        </p:nvSpPr>
        <p:spPr>
          <a:xfrm>
            <a:off x="6102529" y="1658298"/>
            <a:ext cx="760745" cy="188202"/>
          </a:xfrm>
          <a:custGeom>
            <a:avLst/>
            <a:gdLst/>
            <a:ahLst/>
            <a:cxnLst/>
            <a:rect l="l" t="t" r="r" b="b"/>
            <a:pathLst>
              <a:path w="10793" h="2670" extrusionOk="0">
                <a:moveTo>
                  <a:pt x="6901" y="0"/>
                </a:moveTo>
                <a:cubicBezTo>
                  <a:pt x="5907" y="0"/>
                  <a:pt x="4942" y="370"/>
                  <a:pt x="4203" y="994"/>
                </a:cubicBezTo>
                <a:cubicBezTo>
                  <a:pt x="3777" y="796"/>
                  <a:pt x="3323" y="710"/>
                  <a:pt x="2897" y="710"/>
                </a:cubicBezTo>
                <a:cubicBezTo>
                  <a:pt x="1619" y="710"/>
                  <a:pt x="483" y="1477"/>
                  <a:pt x="0" y="2670"/>
                </a:cubicBezTo>
                <a:lnTo>
                  <a:pt x="10792" y="2670"/>
                </a:lnTo>
                <a:cubicBezTo>
                  <a:pt x="10167" y="1051"/>
                  <a:pt x="8605" y="0"/>
                  <a:pt x="69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ine 8">
            <a:extLst>
              <a:ext uri="{FF2B5EF4-FFF2-40B4-BE49-F238E27FC236}">
                <a16:creationId xmlns:a16="http://schemas.microsoft.com/office/drawing/2014/main" id="{73AB5427-507C-A831-9901-64D538C5D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844" y="1328738"/>
            <a:ext cx="2938808" cy="2027587"/>
          </a:xfrm>
          <a:prstGeom prst="rect">
            <a:avLst/>
          </a:prstGeom>
        </p:spPr>
      </p:pic>
      <p:sp>
        <p:nvSpPr>
          <p:cNvPr id="3" name="CasetăText 2">
            <a:extLst>
              <a:ext uri="{FF2B5EF4-FFF2-40B4-BE49-F238E27FC236}">
                <a16:creationId xmlns:a16="http://schemas.microsoft.com/office/drawing/2014/main" id="{B4416D23-AE3E-2089-0A85-6393CB2E5BF3}"/>
              </a:ext>
            </a:extLst>
          </p:cNvPr>
          <p:cNvSpPr txBox="1"/>
          <p:nvPr/>
        </p:nvSpPr>
        <p:spPr>
          <a:xfrm>
            <a:off x="514349" y="400050"/>
            <a:ext cx="837247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Industria</a:t>
            </a:r>
            <a:r>
              <a:rPr lang="en-US" b="1" dirty="0"/>
              <a:t> </a:t>
            </a:r>
            <a:r>
              <a:rPr lang="en-US" b="1" dirty="0" err="1"/>
              <a:t>constructoare</a:t>
            </a:r>
            <a:r>
              <a:rPr lang="en-US" b="1" dirty="0"/>
              <a:t> de </a:t>
            </a:r>
            <a:r>
              <a:rPr lang="en-US" b="1" dirty="0" err="1"/>
              <a:t>masini</a:t>
            </a:r>
            <a:endParaRPr lang="ro-RO" b="1" dirty="0"/>
          </a:p>
          <a:p>
            <a:r>
              <a:rPr lang="ro-RO" dirty="0"/>
              <a:t>        -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puternica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diversificata</a:t>
            </a:r>
            <a:r>
              <a:rPr lang="en-US" dirty="0"/>
              <a:t>.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joaca</a:t>
            </a:r>
            <a:r>
              <a:rPr lang="en-US" dirty="0"/>
              <a:t> un </a:t>
            </a:r>
            <a:r>
              <a:rPr lang="en-US" dirty="0" err="1"/>
              <a:t>rol</a:t>
            </a:r>
            <a:r>
              <a:rPr lang="en-US" dirty="0"/>
              <a:t> </a:t>
            </a:r>
            <a:r>
              <a:rPr lang="en-US" dirty="0" err="1"/>
              <a:t>foarte</a:t>
            </a:r>
            <a:r>
              <a:rPr lang="en-US" dirty="0"/>
              <a:t> important in </a:t>
            </a:r>
            <a:r>
              <a:rPr lang="en-US" dirty="0" err="1"/>
              <a:t>economia</a:t>
            </a:r>
            <a:r>
              <a:rPr lang="en-US" dirty="0"/>
              <a:t> </a:t>
            </a:r>
            <a:r>
              <a:rPr lang="en-US" dirty="0" err="1"/>
              <a:t>Italiei</a:t>
            </a:r>
            <a:r>
              <a:rPr lang="en-US" dirty="0"/>
              <a:t>. Una din </a:t>
            </a:r>
            <a:r>
              <a:rPr lang="en-US" dirty="0" err="1"/>
              <a:t>subramurile</a:t>
            </a:r>
            <a:r>
              <a:rPr lang="en-US" dirty="0"/>
              <a:t> cu </a:t>
            </a:r>
            <a:r>
              <a:rPr lang="en-US" dirty="0" err="1"/>
              <a:t>veche</a:t>
            </a:r>
            <a:r>
              <a:rPr lang="en-US" dirty="0"/>
              <a:t> </a:t>
            </a:r>
            <a:r>
              <a:rPr lang="en-US" dirty="0" err="1"/>
              <a:t>traditie</a:t>
            </a:r>
            <a:r>
              <a:rPr lang="en-US" dirty="0"/>
              <a:t> in </a:t>
            </a:r>
            <a:r>
              <a:rPr lang="en-US" dirty="0" err="1"/>
              <a:t>aceasta</a:t>
            </a:r>
            <a:r>
              <a:rPr lang="en-US" dirty="0"/>
              <a:t> </a:t>
            </a:r>
            <a:r>
              <a:rPr lang="en-US" dirty="0" err="1"/>
              <a:t>tara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industria</a:t>
            </a:r>
            <a:r>
              <a:rPr lang="en-US" dirty="0"/>
              <a:t> </a:t>
            </a:r>
            <a:r>
              <a:rPr lang="en-US" dirty="0" err="1"/>
              <a:t>automobilelor</a:t>
            </a:r>
            <a:r>
              <a:rPr lang="en-US" dirty="0"/>
              <a:t>.</a:t>
            </a:r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C595756C-A48C-9F92-A403-096D92060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49" y="1328738"/>
            <a:ext cx="3636613" cy="2013707"/>
          </a:xfrm>
          <a:prstGeom prst="rect">
            <a:avLst/>
          </a:prstGeom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6E227788-3F08-2C2A-B03A-33FF21281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0872" y="2938001"/>
            <a:ext cx="2624335" cy="145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28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tăText 2">
            <a:extLst>
              <a:ext uri="{FF2B5EF4-FFF2-40B4-BE49-F238E27FC236}">
                <a16:creationId xmlns:a16="http://schemas.microsoft.com/office/drawing/2014/main" id="{6DA4786A-3C9E-7597-B704-42FB77C2EFFD}"/>
              </a:ext>
            </a:extLst>
          </p:cNvPr>
          <p:cNvSpPr txBox="1"/>
          <p:nvPr/>
        </p:nvSpPr>
        <p:spPr>
          <a:xfrm>
            <a:off x="614363" y="435769"/>
            <a:ext cx="83581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 err="1"/>
              <a:t>Industria</a:t>
            </a:r>
            <a:r>
              <a:rPr lang="en-US" b="1" dirty="0"/>
              <a:t> </a:t>
            </a:r>
            <a:r>
              <a:rPr lang="en-US" b="1" dirty="0" err="1"/>
              <a:t>chimica</a:t>
            </a:r>
            <a:r>
              <a:rPr lang="en-US" b="1" dirty="0"/>
              <a:t> </a:t>
            </a:r>
            <a:endParaRPr lang="ro-RO" b="1" dirty="0"/>
          </a:p>
          <a:p>
            <a:pPr algn="just"/>
            <a:r>
              <a:rPr lang="ro-RO" dirty="0"/>
              <a:t>      -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foarte</a:t>
            </a:r>
            <a:r>
              <a:rPr lang="en-US" dirty="0"/>
              <a:t> </a:t>
            </a:r>
            <a:r>
              <a:rPr lang="en-US" dirty="0" err="1"/>
              <a:t>variata</a:t>
            </a:r>
            <a:r>
              <a:rPr lang="en-US" dirty="0"/>
              <a:t>, </a:t>
            </a:r>
            <a:r>
              <a:rPr lang="en-US" dirty="0" err="1"/>
              <a:t>facandu</a:t>
            </a:r>
            <a:r>
              <a:rPr lang="en-US" dirty="0"/>
              <a:t>-se </a:t>
            </a:r>
            <a:r>
              <a:rPr lang="en-US" dirty="0" err="1"/>
              <a:t>remarcata</a:t>
            </a:r>
            <a:r>
              <a:rPr lang="en-US" dirty="0"/>
              <a:t>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cauciucul</a:t>
            </a:r>
            <a:r>
              <a:rPr lang="en-US" dirty="0"/>
              <a:t> </a:t>
            </a:r>
            <a:r>
              <a:rPr lang="en-US" dirty="0" err="1"/>
              <a:t>sintetic</a:t>
            </a:r>
            <a:r>
              <a:rPr lang="en-US" dirty="0"/>
              <a:t>, </a:t>
            </a:r>
            <a:r>
              <a:rPr lang="en-US" dirty="0" err="1"/>
              <a:t>anvelope</a:t>
            </a:r>
            <a:r>
              <a:rPr lang="en-US" dirty="0"/>
              <a:t>, fire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fibre</a:t>
            </a:r>
            <a:r>
              <a:rPr lang="en-US" dirty="0"/>
              <a:t> </a:t>
            </a:r>
            <a:r>
              <a:rPr lang="en-US" dirty="0" err="1"/>
              <a:t>sintetice</a:t>
            </a:r>
            <a:r>
              <a:rPr lang="en-US" dirty="0"/>
              <a:t>, </a:t>
            </a:r>
            <a:r>
              <a:rPr lang="en-US" dirty="0" err="1"/>
              <a:t>ingrasaminte</a:t>
            </a:r>
            <a:r>
              <a:rPr lang="en-US" dirty="0"/>
              <a:t> </a:t>
            </a:r>
            <a:r>
              <a:rPr lang="en-US" dirty="0" err="1"/>
              <a:t>chimice</a:t>
            </a:r>
            <a:r>
              <a:rPr lang="en-US" dirty="0"/>
              <a:t>, </a:t>
            </a:r>
            <a:r>
              <a:rPr lang="en-US" dirty="0" err="1"/>
              <a:t>celuloza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hartie</a:t>
            </a:r>
            <a:r>
              <a:rPr lang="en-US" dirty="0"/>
              <a:t>. </a:t>
            </a:r>
            <a:r>
              <a:rPr lang="en-US" dirty="0" err="1"/>
              <a:t>Centrele</a:t>
            </a:r>
            <a:r>
              <a:rPr lang="en-US" dirty="0"/>
              <a:t> sunt situate in: Torino, Milano, Brescia, Novara, Roma, Napoli.</a:t>
            </a:r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60CC209C-F4B6-D19B-F5E9-D7A85981B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721" y="1697252"/>
            <a:ext cx="4054191" cy="2377646"/>
          </a:xfrm>
          <a:prstGeom prst="rect">
            <a:avLst/>
          </a:prstGeom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AB2EA688-5ECB-E9E9-6BF0-7A773F6A4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742" y="1697252"/>
            <a:ext cx="2327530" cy="238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192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tăText 1">
            <a:extLst>
              <a:ext uri="{FF2B5EF4-FFF2-40B4-BE49-F238E27FC236}">
                <a16:creationId xmlns:a16="http://schemas.microsoft.com/office/drawing/2014/main" id="{3FCC60F6-8D5D-2E27-5AFA-9E82558D4DBC}"/>
              </a:ext>
            </a:extLst>
          </p:cNvPr>
          <p:cNvSpPr txBox="1"/>
          <p:nvPr/>
        </p:nvSpPr>
        <p:spPr>
          <a:xfrm>
            <a:off x="1500187" y="428624"/>
            <a:ext cx="6143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b="1" u="sng" dirty="0"/>
              <a:t>8.TURISMUL</a:t>
            </a:r>
            <a:endParaRPr lang="en-US" sz="2000" b="1" u="sng" dirty="0"/>
          </a:p>
        </p:txBody>
      </p:sp>
      <p:sp>
        <p:nvSpPr>
          <p:cNvPr id="4" name="CasetăText 3">
            <a:extLst>
              <a:ext uri="{FF2B5EF4-FFF2-40B4-BE49-F238E27FC236}">
                <a16:creationId xmlns:a16="http://schemas.microsoft.com/office/drawing/2014/main" id="{F71953DA-8ACF-5B40-4660-473C10816C35}"/>
              </a:ext>
            </a:extLst>
          </p:cNvPr>
          <p:cNvSpPr txBox="1"/>
          <p:nvPr/>
        </p:nvSpPr>
        <p:spPr>
          <a:xfrm>
            <a:off x="507206" y="957263"/>
            <a:ext cx="84153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o-RO" dirty="0"/>
              <a:t>-v</a:t>
            </a:r>
            <a:r>
              <a:rPr lang="en-US" dirty="0" err="1"/>
              <a:t>ara</a:t>
            </a:r>
            <a:r>
              <a:rPr lang="en-US" dirty="0"/>
              <a:t>, </a:t>
            </a:r>
            <a:r>
              <a:rPr lang="en-US" dirty="0" err="1"/>
              <a:t>plajele</a:t>
            </a:r>
            <a:r>
              <a:rPr lang="en-US" dirty="0"/>
              <a:t> </a:t>
            </a:r>
            <a:r>
              <a:rPr lang="en-US" dirty="0" err="1"/>
              <a:t>italienesti</a:t>
            </a:r>
            <a:r>
              <a:rPr lang="en-US" dirty="0"/>
              <a:t> sunt </a:t>
            </a:r>
            <a:r>
              <a:rPr lang="en-US" dirty="0" err="1"/>
              <a:t>foarte</a:t>
            </a:r>
            <a:r>
              <a:rPr lang="en-US" dirty="0"/>
              <a:t> </a:t>
            </a:r>
            <a:r>
              <a:rPr lang="en-US" dirty="0" err="1"/>
              <a:t>aglomerate</a:t>
            </a:r>
            <a:r>
              <a:rPr lang="en-US" dirty="0"/>
              <a:t>. </a:t>
            </a:r>
            <a:r>
              <a:rPr lang="en-US" dirty="0" err="1"/>
              <a:t>Oamenii</a:t>
            </a:r>
            <a:r>
              <a:rPr lang="en-US" dirty="0"/>
              <a:t> </a:t>
            </a:r>
            <a:r>
              <a:rPr lang="en-US" dirty="0" err="1"/>
              <a:t>veniti</a:t>
            </a:r>
            <a:r>
              <a:rPr lang="en-US" dirty="0"/>
              <a:t> de </a:t>
            </a:r>
            <a:r>
              <a:rPr lang="en-US" dirty="0" err="1"/>
              <a:t>peste</a:t>
            </a:r>
            <a:r>
              <a:rPr lang="en-US" dirty="0"/>
              <a:t> granita, </a:t>
            </a:r>
            <a:r>
              <a:rPr lang="en-US" dirty="0" err="1"/>
              <a:t>dar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italienii</a:t>
            </a:r>
            <a:r>
              <a:rPr lang="en-US" dirty="0"/>
              <a:t>, se </a:t>
            </a:r>
            <a:r>
              <a:rPr lang="en-US" dirty="0" err="1"/>
              <a:t>relaxeaza</a:t>
            </a:r>
            <a:r>
              <a:rPr lang="en-US" dirty="0"/>
              <a:t> pe </a:t>
            </a:r>
            <a:r>
              <a:rPr lang="en-US" dirty="0" err="1"/>
              <a:t>tarmul</a:t>
            </a:r>
            <a:r>
              <a:rPr lang="en-US" dirty="0"/>
              <a:t> </a:t>
            </a:r>
            <a:r>
              <a:rPr lang="en-US" dirty="0" err="1"/>
              <a:t>Marii</a:t>
            </a:r>
            <a:r>
              <a:rPr lang="en-US" dirty="0"/>
              <a:t> </a:t>
            </a:r>
            <a:r>
              <a:rPr lang="en-US" dirty="0" err="1"/>
              <a:t>Mediterane</a:t>
            </a:r>
            <a:r>
              <a:rPr lang="en-US" dirty="0"/>
              <a:t>.</a:t>
            </a:r>
          </a:p>
        </p:txBody>
      </p:sp>
      <p:pic>
        <p:nvPicPr>
          <p:cNvPr id="6" name="Imagine 5">
            <a:extLst>
              <a:ext uri="{FF2B5EF4-FFF2-40B4-BE49-F238E27FC236}">
                <a16:creationId xmlns:a16="http://schemas.microsoft.com/office/drawing/2014/main" id="{63CBD408-62F3-F26E-061C-5E030166B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554" y="1584186"/>
            <a:ext cx="3515513" cy="1996096"/>
          </a:xfrm>
          <a:prstGeom prst="rect">
            <a:avLst/>
          </a:prstGeom>
        </p:spPr>
      </p:pic>
      <p:pic>
        <p:nvPicPr>
          <p:cNvPr id="8" name="Imagine 7">
            <a:extLst>
              <a:ext uri="{FF2B5EF4-FFF2-40B4-BE49-F238E27FC236}">
                <a16:creationId xmlns:a16="http://schemas.microsoft.com/office/drawing/2014/main" id="{ECA82E1B-F774-13EF-A3AA-92FD4072A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319" y="1584186"/>
            <a:ext cx="3981432" cy="1996096"/>
          </a:xfrm>
          <a:prstGeom prst="rect">
            <a:avLst/>
          </a:prstGeom>
        </p:spPr>
      </p:pic>
      <p:pic>
        <p:nvPicPr>
          <p:cNvPr id="10" name="Imagine 9">
            <a:extLst>
              <a:ext uri="{FF2B5EF4-FFF2-40B4-BE49-F238E27FC236}">
                <a16:creationId xmlns:a16="http://schemas.microsoft.com/office/drawing/2014/main" id="{5D97F182-27D7-B84D-CF8A-277CC239A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926" y="2571750"/>
            <a:ext cx="2323158" cy="179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15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tăText 2">
            <a:extLst>
              <a:ext uri="{FF2B5EF4-FFF2-40B4-BE49-F238E27FC236}">
                <a16:creationId xmlns:a16="http://schemas.microsoft.com/office/drawing/2014/main" id="{09A8EC97-1CFA-5C65-24DE-727E409E288D}"/>
              </a:ext>
            </a:extLst>
          </p:cNvPr>
          <p:cNvSpPr txBox="1"/>
          <p:nvPr/>
        </p:nvSpPr>
        <p:spPr>
          <a:xfrm>
            <a:off x="571500" y="607219"/>
            <a:ext cx="64240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dirty="0"/>
              <a:t>-c</a:t>
            </a:r>
            <a:r>
              <a:rPr lang="it-IT" dirty="0"/>
              <a:t>entrele comerciale mari sunt si ele aglomerate indiferent de anotimp.</a:t>
            </a:r>
            <a:endParaRPr lang="en-US" dirty="0"/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D2DBFFC2-161E-4E7A-71D2-AF004C0DA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063" y="1321593"/>
            <a:ext cx="3815128" cy="2376142"/>
          </a:xfrm>
          <a:prstGeom prst="rect">
            <a:avLst/>
          </a:prstGeom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6DC7D65F-DF07-1555-2EFB-42A1DE180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116" y="1294637"/>
            <a:ext cx="3908799" cy="240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27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tăText 2">
            <a:extLst>
              <a:ext uri="{FF2B5EF4-FFF2-40B4-BE49-F238E27FC236}">
                <a16:creationId xmlns:a16="http://schemas.microsoft.com/office/drawing/2014/main" id="{1648604D-BC0B-8946-1663-59C9E107B69C}"/>
              </a:ext>
            </a:extLst>
          </p:cNvPr>
          <p:cNvSpPr txBox="1"/>
          <p:nvPr/>
        </p:nvSpPr>
        <p:spPr>
          <a:xfrm>
            <a:off x="669724" y="1397229"/>
            <a:ext cx="343078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/>
              <a:t> </a:t>
            </a:r>
            <a:r>
              <a:rPr lang="ro-RO" dirty="0"/>
              <a:t>  -</a:t>
            </a:r>
            <a:r>
              <a:rPr lang="en-US" dirty="0"/>
              <a:t>Roma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vizitata</a:t>
            </a:r>
            <a:r>
              <a:rPr lang="en-US" dirty="0"/>
              <a:t> </a:t>
            </a:r>
            <a:r>
              <a:rPr lang="en-US" dirty="0" err="1"/>
              <a:t>anual</a:t>
            </a:r>
            <a:r>
              <a:rPr lang="en-US" dirty="0"/>
              <a:t> de </a:t>
            </a:r>
            <a:r>
              <a:rPr lang="en-US" dirty="0" err="1"/>
              <a:t>cateva</a:t>
            </a:r>
            <a:r>
              <a:rPr lang="en-US" dirty="0"/>
              <a:t> </a:t>
            </a:r>
            <a:r>
              <a:rPr lang="en-US" dirty="0" err="1"/>
              <a:t>milioane</a:t>
            </a:r>
            <a:r>
              <a:rPr lang="en-US" dirty="0"/>
              <a:t> de </a:t>
            </a:r>
            <a:r>
              <a:rPr lang="en-US" dirty="0" err="1"/>
              <a:t>turisti</a:t>
            </a:r>
            <a:r>
              <a:rPr lang="en-US" dirty="0"/>
              <a:t> </a:t>
            </a:r>
            <a:r>
              <a:rPr lang="en-US" dirty="0" err="1"/>
              <a:t>dornici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vada </a:t>
            </a:r>
            <a:r>
              <a:rPr lang="en-US" dirty="0" err="1"/>
              <a:t>cele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importante</a:t>
            </a:r>
            <a:r>
              <a:rPr lang="en-US" dirty="0"/>
              <a:t> </a:t>
            </a:r>
            <a:r>
              <a:rPr lang="en-US" dirty="0" err="1"/>
              <a:t>atractii</a:t>
            </a:r>
            <a:r>
              <a:rPr lang="en-US" dirty="0"/>
              <a:t> </a:t>
            </a:r>
            <a:r>
              <a:rPr lang="en-US" dirty="0" err="1"/>
              <a:t>turistice</a:t>
            </a:r>
            <a:r>
              <a:rPr lang="en-US" dirty="0"/>
              <a:t>: COLOSSEUMUL, </a:t>
            </a:r>
            <a:r>
              <a:rPr lang="en-US" dirty="0" err="1"/>
              <a:t>PANTHEONUL,dar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numeroasele</a:t>
            </a:r>
            <a:r>
              <a:rPr lang="en-US" dirty="0"/>
              <a:t> </a:t>
            </a:r>
            <a:r>
              <a:rPr lang="en-US" dirty="0" err="1"/>
              <a:t>biserici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monumente.Cele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importante</a:t>
            </a:r>
            <a:r>
              <a:rPr lang="en-US" dirty="0"/>
              <a:t> </a:t>
            </a:r>
            <a:r>
              <a:rPr lang="en-US" dirty="0" err="1"/>
              <a:t>muzee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galerii</a:t>
            </a:r>
            <a:r>
              <a:rPr lang="en-US" dirty="0"/>
              <a:t> din Roma sunt: MUZEUL NATIONAL DIN ROMA, MUZEUL CIVILIZATIEI ROMANE, MUZEELE CAPITOLINE, GALERIA BORGHESE</a:t>
            </a:r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5F962760-A877-306C-FD01-5EB7BF42C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293" y="462516"/>
            <a:ext cx="3033568" cy="1869426"/>
          </a:xfrm>
          <a:prstGeom prst="rect">
            <a:avLst/>
          </a:prstGeom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7686F74A-6897-0360-1051-4E29BC24B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014" y="2425456"/>
            <a:ext cx="3033568" cy="168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88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tăText 2">
            <a:extLst>
              <a:ext uri="{FF2B5EF4-FFF2-40B4-BE49-F238E27FC236}">
                <a16:creationId xmlns:a16="http://schemas.microsoft.com/office/drawing/2014/main" id="{D4BE970A-D0B9-25CE-460A-2EBD14714198}"/>
              </a:ext>
            </a:extLst>
          </p:cNvPr>
          <p:cNvSpPr txBox="1"/>
          <p:nvPr/>
        </p:nvSpPr>
        <p:spPr>
          <a:xfrm>
            <a:off x="442913" y="392906"/>
            <a:ext cx="85082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/>
              <a:t> </a:t>
            </a:r>
            <a:r>
              <a:rPr lang="ro-RO" dirty="0"/>
              <a:t>   -</a:t>
            </a:r>
            <a:r>
              <a:rPr lang="en-US" dirty="0"/>
              <a:t>Milano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considerat</a:t>
            </a:r>
            <a:r>
              <a:rPr lang="en-US" dirty="0"/>
              <a:t> </a:t>
            </a:r>
            <a:r>
              <a:rPr lang="en-US" dirty="0" err="1"/>
              <a:t>orasul</a:t>
            </a:r>
            <a:r>
              <a:rPr lang="en-US" dirty="0"/>
              <a:t> </a:t>
            </a:r>
            <a:r>
              <a:rPr lang="en-US" dirty="0" err="1"/>
              <a:t>artei</a:t>
            </a:r>
            <a:r>
              <a:rPr lang="en-US" dirty="0"/>
              <a:t> </a:t>
            </a:r>
            <a:r>
              <a:rPr lang="en-US" dirty="0" err="1"/>
              <a:t>moderne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contemporare</a:t>
            </a:r>
            <a:r>
              <a:rPr lang="en-US" dirty="0"/>
              <a:t>. Cele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vizitate</a:t>
            </a:r>
            <a:r>
              <a:rPr lang="en-US" dirty="0"/>
              <a:t> </a:t>
            </a:r>
            <a:r>
              <a:rPr lang="en-US" dirty="0" err="1"/>
              <a:t>obiective</a:t>
            </a:r>
            <a:r>
              <a:rPr lang="en-US" dirty="0"/>
              <a:t> </a:t>
            </a:r>
            <a:r>
              <a:rPr lang="en-US" dirty="0" err="1"/>
              <a:t>turistice</a:t>
            </a:r>
            <a:r>
              <a:rPr lang="en-US" dirty="0"/>
              <a:t> din Milano sunt: DOMUL, ARCUL PACII, SCALA, </a:t>
            </a:r>
            <a:r>
              <a:rPr lang="en-US" dirty="0" err="1"/>
              <a:t>cel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faimos</a:t>
            </a:r>
            <a:r>
              <a:rPr lang="en-US" dirty="0"/>
              <a:t> </a:t>
            </a:r>
            <a:r>
              <a:rPr lang="en-US" dirty="0" err="1"/>
              <a:t>teatru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se </a:t>
            </a:r>
            <a:r>
              <a:rPr lang="en-US" dirty="0" err="1"/>
              <a:t>deasfasoara</a:t>
            </a:r>
            <a:r>
              <a:rPr lang="en-US" dirty="0"/>
              <a:t> </a:t>
            </a:r>
            <a:r>
              <a:rPr lang="en-US" dirty="0" err="1"/>
              <a:t>spectacole</a:t>
            </a:r>
            <a:r>
              <a:rPr lang="en-US" dirty="0"/>
              <a:t> de </a:t>
            </a:r>
            <a:r>
              <a:rPr lang="en-US" dirty="0" err="1"/>
              <a:t>balet</a:t>
            </a:r>
            <a:r>
              <a:rPr lang="en-US" dirty="0"/>
              <a:t>, opera, </a:t>
            </a:r>
            <a:r>
              <a:rPr lang="en-US" dirty="0" err="1"/>
              <a:t>concerte</a:t>
            </a:r>
            <a:r>
              <a:rPr lang="en-US" dirty="0"/>
              <a:t> de </a:t>
            </a:r>
            <a:r>
              <a:rPr lang="en-US" dirty="0" err="1"/>
              <a:t>muzica</a:t>
            </a:r>
            <a:r>
              <a:rPr lang="en-US" dirty="0"/>
              <a:t> </a:t>
            </a:r>
            <a:r>
              <a:rPr lang="en-US" dirty="0" err="1"/>
              <a:t>clasica</a:t>
            </a:r>
            <a:r>
              <a:rPr lang="en-US" dirty="0"/>
              <a:t>, CASTELUL SFORZESCO, care </a:t>
            </a:r>
            <a:r>
              <a:rPr lang="en-US" dirty="0" err="1"/>
              <a:t>adaposteste</a:t>
            </a:r>
            <a:r>
              <a:rPr lang="en-US" dirty="0"/>
              <a:t> </a:t>
            </a:r>
            <a:r>
              <a:rPr lang="en-US" dirty="0" err="1"/>
              <a:t>doua</a:t>
            </a:r>
            <a:r>
              <a:rPr lang="en-US" dirty="0"/>
              <a:t> </a:t>
            </a:r>
            <a:r>
              <a:rPr lang="en-US" dirty="0" err="1"/>
              <a:t>galerii</a:t>
            </a:r>
            <a:r>
              <a:rPr lang="en-US" dirty="0"/>
              <a:t> de </a:t>
            </a:r>
            <a:r>
              <a:rPr lang="en-US" dirty="0" err="1"/>
              <a:t>arta</a:t>
            </a:r>
            <a:r>
              <a:rPr lang="en-US" dirty="0"/>
              <a:t> cu </a:t>
            </a:r>
            <a:r>
              <a:rPr lang="en-US" dirty="0" err="1"/>
              <a:t>opere</a:t>
            </a:r>
            <a:r>
              <a:rPr lang="en-US" dirty="0"/>
              <a:t> ale </a:t>
            </a:r>
            <a:r>
              <a:rPr lang="en-US" dirty="0" err="1"/>
              <a:t>pictorilor</a:t>
            </a:r>
            <a:r>
              <a:rPr lang="en-US" dirty="0"/>
              <a:t> </a:t>
            </a:r>
            <a:r>
              <a:rPr lang="en-US" dirty="0" err="1"/>
              <a:t>celebri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MUZEUL DE ARTA ANTICA.</a:t>
            </a:r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E8DE8CB3-A8EE-2F96-1DEF-108ACAECA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793" y="1548581"/>
            <a:ext cx="2976794" cy="2610194"/>
          </a:xfrm>
          <a:prstGeom prst="rect">
            <a:avLst/>
          </a:prstGeom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529AD292-9AC3-2650-223D-297B27C66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245" y="1548579"/>
            <a:ext cx="3811915" cy="2610193"/>
          </a:xfrm>
          <a:prstGeom prst="rect">
            <a:avLst/>
          </a:prstGeom>
        </p:spPr>
      </p:pic>
      <p:pic>
        <p:nvPicPr>
          <p:cNvPr id="9" name="Imagine 8">
            <a:extLst>
              <a:ext uri="{FF2B5EF4-FFF2-40B4-BE49-F238E27FC236}">
                <a16:creationId xmlns:a16="http://schemas.microsoft.com/office/drawing/2014/main" id="{791E3E3E-CD78-2DE3-7625-327FAA759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998" y="2927555"/>
            <a:ext cx="2421146" cy="160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82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76E616DD-81BE-726C-9011-71980FFFD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98" y="494071"/>
            <a:ext cx="7083413" cy="2912805"/>
          </a:xfrm>
          <a:prstGeom prst="rect">
            <a:avLst/>
          </a:prstGeom>
        </p:spPr>
      </p:pic>
      <p:sp>
        <p:nvSpPr>
          <p:cNvPr id="4" name="CasetăText 3">
            <a:extLst>
              <a:ext uri="{FF2B5EF4-FFF2-40B4-BE49-F238E27FC236}">
                <a16:creationId xmlns:a16="http://schemas.microsoft.com/office/drawing/2014/main" id="{F116D316-A4BF-3C3A-AB3D-07F546B51581}"/>
              </a:ext>
            </a:extLst>
          </p:cNvPr>
          <p:cNvSpPr txBox="1"/>
          <p:nvPr/>
        </p:nvSpPr>
        <p:spPr>
          <a:xfrm>
            <a:off x="4100051" y="3569110"/>
            <a:ext cx="4719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sz="1600" b="1" u="sng" dirty="0"/>
              <a:t>MULȚUMESC PENTRU ATENȚIE!</a:t>
            </a:r>
            <a:endParaRPr lang="en-US" sz="1600" b="1" u="sng" dirty="0"/>
          </a:p>
        </p:txBody>
      </p:sp>
    </p:spTree>
    <p:extLst>
      <p:ext uri="{BB962C8B-B14F-4D97-AF65-F5344CB8AC3E}">
        <p14:creationId xmlns:p14="http://schemas.microsoft.com/office/powerpoint/2010/main" val="3354984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tăText 1">
            <a:extLst>
              <a:ext uri="{FF2B5EF4-FFF2-40B4-BE49-F238E27FC236}">
                <a16:creationId xmlns:a16="http://schemas.microsoft.com/office/drawing/2014/main" id="{99CA4805-3C53-D89C-2333-D0DED1E41404}"/>
              </a:ext>
            </a:extLst>
          </p:cNvPr>
          <p:cNvSpPr txBox="1"/>
          <p:nvPr/>
        </p:nvSpPr>
        <p:spPr>
          <a:xfrm>
            <a:off x="1403747" y="328613"/>
            <a:ext cx="6336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b="1" u="sng" dirty="0"/>
              <a:t>1.POZIȚIE GEOGRAFICĂ</a:t>
            </a:r>
            <a:endParaRPr lang="en-US" sz="2000" b="1" u="sng" dirty="0"/>
          </a:p>
        </p:txBody>
      </p:sp>
      <p:sp>
        <p:nvSpPr>
          <p:cNvPr id="3" name="CasetăText 2">
            <a:extLst>
              <a:ext uri="{FF2B5EF4-FFF2-40B4-BE49-F238E27FC236}">
                <a16:creationId xmlns:a16="http://schemas.microsoft.com/office/drawing/2014/main" id="{B7CACA55-1E4E-9F38-48DB-A4C8307BC556}"/>
              </a:ext>
            </a:extLst>
          </p:cNvPr>
          <p:cNvSpPr txBox="1"/>
          <p:nvPr/>
        </p:nvSpPr>
        <p:spPr>
          <a:xfrm>
            <a:off x="828675" y="992981"/>
            <a:ext cx="6911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-î</a:t>
            </a:r>
            <a:r>
              <a:rPr lang="en-US" dirty="0"/>
              <a:t>n Europa </a:t>
            </a:r>
            <a:r>
              <a:rPr lang="en-US" dirty="0" err="1"/>
              <a:t>Sudică</a:t>
            </a:r>
            <a:r>
              <a:rPr lang="en-US" dirty="0"/>
              <a:t>, o </a:t>
            </a:r>
            <a:r>
              <a:rPr lang="en-US" dirty="0" err="1"/>
              <a:t>peninsulă</a:t>
            </a:r>
            <a:r>
              <a:rPr lang="en-US" dirty="0"/>
              <a:t> care se </a:t>
            </a:r>
            <a:r>
              <a:rPr lang="en-US" dirty="0" err="1"/>
              <a:t>extinde</a:t>
            </a:r>
            <a:r>
              <a:rPr lang="en-US" dirty="0"/>
              <a:t> </a:t>
            </a:r>
            <a:r>
              <a:rPr lang="en-US" dirty="0" err="1"/>
              <a:t>înspre</a:t>
            </a:r>
            <a:r>
              <a:rPr lang="en-US" dirty="0"/>
              <a:t> </a:t>
            </a:r>
            <a:r>
              <a:rPr lang="en-US" dirty="0" err="1"/>
              <a:t>centrul</a:t>
            </a:r>
            <a:r>
              <a:rPr lang="en-US" dirty="0"/>
              <a:t> </a:t>
            </a:r>
            <a:r>
              <a:rPr lang="en-US" dirty="0" err="1"/>
              <a:t>Mării</a:t>
            </a:r>
            <a:r>
              <a:rPr lang="en-US" dirty="0"/>
              <a:t> </a:t>
            </a:r>
            <a:r>
              <a:rPr lang="en-US" dirty="0" err="1"/>
              <a:t>Mediterane</a:t>
            </a:r>
            <a:r>
              <a:rPr lang="en-US" dirty="0"/>
              <a:t>,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nord-estul</a:t>
            </a:r>
            <a:r>
              <a:rPr lang="en-US" dirty="0"/>
              <a:t> </a:t>
            </a:r>
            <a:r>
              <a:rPr lang="en-US" dirty="0" err="1"/>
              <a:t>Tunisiei</a:t>
            </a:r>
            <a:r>
              <a:rPr lang="en-US" dirty="0"/>
              <a:t>.</a:t>
            </a:r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CEAF1BCA-0648-DC61-79E3-794F6F3C5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555" y="1513683"/>
            <a:ext cx="4042913" cy="2505346"/>
          </a:xfrm>
          <a:prstGeom prst="rect">
            <a:avLst/>
          </a:prstGeom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63F75A4E-C66E-C327-458A-074934617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747" y="1516201"/>
            <a:ext cx="2655279" cy="250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02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tăText 1">
            <a:extLst>
              <a:ext uri="{FF2B5EF4-FFF2-40B4-BE49-F238E27FC236}">
                <a16:creationId xmlns:a16="http://schemas.microsoft.com/office/drawing/2014/main" id="{1A1F3D5D-AA65-8043-2DE2-1212B58F3C03}"/>
              </a:ext>
            </a:extLst>
          </p:cNvPr>
          <p:cNvSpPr txBox="1"/>
          <p:nvPr/>
        </p:nvSpPr>
        <p:spPr>
          <a:xfrm>
            <a:off x="1232297" y="292895"/>
            <a:ext cx="6679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b="1" u="sng" dirty="0"/>
              <a:t>2.VECINI</a:t>
            </a:r>
            <a:endParaRPr lang="en-US" sz="2000" b="1" u="sng" dirty="0"/>
          </a:p>
        </p:txBody>
      </p:sp>
      <p:sp>
        <p:nvSpPr>
          <p:cNvPr id="3" name="CasetăText 2">
            <a:extLst>
              <a:ext uri="{FF2B5EF4-FFF2-40B4-BE49-F238E27FC236}">
                <a16:creationId xmlns:a16="http://schemas.microsoft.com/office/drawing/2014/main" id="{2A1BBE6C-D5A0-038C-F620-F834C0045409}"/>
              </a:ext>
            </a:extLst>
          </p:cNvPr>
          <p:cNvSpPr txBox="1"/>
          <p:nvPr/>
        </p:nvSpPr>
        <p:spPr>
          <a:xfrm>
            <a:off x="985839" y="1650206"/>
            <a:ext cx="26860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dirty="0">
                <a:solidFill>
                  <a:srgbClr val="202122"/>
                </a:solidFill>
                <a:latin typeface="Arial" panose="020B0604020202020204" pitchFamily="34" charset="0"/>
              </a:rPr>
              <a:t>-s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învecinează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cu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Franța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la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nord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-vest, </a:t>
            </a:r>
            <a:r>
              <a:rPr lang="en-US" b="0" i="0" u="none" strike="noStrike" dirty="0" err="1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2" tooltip="Elveția"/>
              </a:rPr>
              <a:t>Elveția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și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 tooltip="Austria"/>
              </a:rPr>
              <a:t>Austria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la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nord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și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4" tooltip="Slovenia"/>
              </a:rPr>
              <a:t>Slovenia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la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nord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-est. De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asemenea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înconjoară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două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enclave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independente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 </a:t>
            </a:r>
            <a:r>
              <a:rPr lang="en-US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5" tooltip="San Marino"/>
              </a:rPr>
              <a:t>San Marino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și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6" tooltip="Vatican"/>
              </a:rPr>
              <a:t>Vatican</a:t>
            </a:r>
            <a:endParaRPr lang="en-US" dirty="0"/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17CC958A-3714-E550-8154-31DC49E2CD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7375" y="851246"/>
            <a:ext cx="4349400" cy="332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00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tăText 1">
            <a:extLst>
              <a:ext uri="{FF2B5EF4-FFF2-40B4-BE49-F238E27FC236}">
                <a16:creationId xmlns:a16="http://schemas.microsoft.com/office/drawing/2014/main" id="{936659F3-F179-4287-21E7-E39140FD0DD8}"/>
              </a:ext>
            </a:extLst>
          </p:cNvPr>
          <p:cNvSpPr txBox="1"/>
          <p:nvPr/>
        </p:nvSpPr>
        <p:spPr>
          <a:xfrm>
            <a:off x="1453753" y="292895"/>
            <a:ext cx="6236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b="1" u="sng" dirty="0"/>
              <a:t>3.CLIMA</a:t>
            </a:r>
            <a:endParaRPr lang="en-US" sz="2000" b="1" u="sng" dirty="0"/>
          </a:p>
        </p:txBody>
      </p:sp>
      <p:sp>
        <p:nvSpPr>
          <p:cNvPr id="3" name="CasetăText 2">
            <a:extLst>
              <a:ext uri="{FF2B5EF4-FFF2-40B4-BE49-F238E27FC236}">
                <a16:creationId xmlns:a16="http://schemas.microsoft.com/office/drawing/2014/main" id="{E928FD4C-613C-4A79-F435-E1E993C44936}"/>
              </a:ext>
            </a:extLst>
          </p:cNvPr>
          <p:cNvSpPr txBox="1"/>
          <p:nvPr/>
        </p:nvSpPr>
        <p:spPr>
          <a:xfrm>
            <a:off x="628650" y="971669"/>
            <a:ext cx="7272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>
                <a:solidFill>
                  <a:srgbClr val="22262A"/>
                </a:solidFill>
                <a:latin typeface="-apple-system"/>
              </a:rPr>
              <a:t>-</a:t>
            </a:r>
            <a:r>
              <a:rPr lang="en-US" b="0" i="0" dirty="0">
                <a:solidFill>
                  <a:srgbClr val="22262A"/>
                </a:solidFill>
                <a:effectLst/>
                <a:latin typeface="-apple-system"/>
              </a:rPr>
              <a:t>predominant </a:t>
            </a:r>
            <a:r>
              <a:rPr lang="en-US" b="0" i="0" dirty="0" err="1">
                <a:solidFill>
                  <a:srgbClr val="22262A"/>
                </a:solidFill>
                <a:effectLst/>
                <a:latin typeface="-apple-system"/>
              </a:rPr>
              <a:t>mediteranean</a:t>
            </a:r>
            <a:r>
              <a:rPr lang="en-US" b="0" i="0" dirty="0">
                <a:solidFill>
                  <a:srgbClr val="22262A"/>
                </a:solidFill>
                <a:effectLst/>
                <a:latin typeface="-apple-system"/>
              </a:rPr>
              <a:t>; </a:t>
            </a:r>
            <a:r>
              <a:rPr lang="en-US" b="0" i="0" dirty="0" err="1">
                <a:solidFill>
                  <a:srgbClr val="22262A"/>
                </a:solidFill>
                <a:effectLst/>
                <a:latin typeface="-apple-system"/>
              </a:rPr>
              <a:t>alpin</a:t>
            </a:r>
            <a:r>
              <a:rPr lang="en-US" b="0" i="0" dirty="0">
                <a:solidFill>
                  <a:srgbClr val="22262A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22262A"/>
                </a:solidFill>
                <a:effectLst/>
                <a:latin typeface="-apple-system"/>
              </a:rPr>
              <a:t>în</a:t>
            </a:r>
            <a:r>
              <a:rPr lang="en-US" b="0" i="0" dirty="0">
                <a:solidFill>
                  <a:srgbClr val="22262A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22262A"/>
                </a:solidFill>
                <a:effectLst/>
                <a:latin typeface="-apple-system"/>
              </a:rPr>
              <a:t>nordul</a:t>
            </a:r>
            <a:r>
              <a:rPr lang="en-US" b="0" i="0" dirty="0">
                <a:solidFill>
                  <a:srgbClr val="22262A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22262A"/>
                </a:solidFill>
                <a:effectLst/>
                <a:latin typeface="-apple-system"/>
              </a:rPr>
              <a:t>îndepărtat</a:t>
            </a:r>
            <a:r>
              <a:rPr lang="en-US" b="0" i="0" dirty="0">
                <a:solidFill>
                  <a:srgbClr val="22262A"/>
                </a:solidFill>
                <a:effectLst/>
                <a:latin typeface="-apple-system"/>
              </a:rPr>
              <a:t>; </a:t>
            </a:r>
            <a:r>
              <a:rPr lang="en-US" b="0" i="0" dirty="0" err="1">
                <a:solidFill>
                  <a:srgbClr val="22262A"/>
                </a:solidFill>
                <a:effectLst/>
                <a:latin typeface="-apple-system"/>
              </a:rPr>
              <a:t>cald</a:t>
            </a:r>
            <a:r>
              <a:rPr lang="en-US" b="0" i="0" dirty="0">
                <a:solidFill>
                  <a:srgbClr val="22262A"/>
                </a:solidFill>
                <a:effectLst/>
                <a:latin typeface="-apple-system"/>
              </a:rPr>
              <a:t>, </a:t>
            </a:r>
            <a:r>
              <a:rPr lang="en-US" b="0" i="0" dirty="0" err="1">
                <a:solidFill>
                  <a:srgbClr val="22262A"/>
                </a:solidFill>
                <a:effectLst/>
                <a:latin typeface="-apple-system"/>
              </a:rPr>
              <a:t>uscat</a:t>
            </a:r>
            <a:r>
              <a:rPr lang="en-US" b="0" i="0" dirty="0">
                <a:solidFill>
                  <a:srgbClr val="22262A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22262A"/>
                </a:solidFill>
                <a:effectLst/>
                <a:latin typeface="-apple-system"/>
              </a:rPr>
              <a:t>în</a:t>
            </a:r>
            <a:r>
              <a:rPr lang="en-US" b="0" i="0" dirty="0">
                <a:solidFill>
                  <a:srgbClr val="22262A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22262A"/>
                </a:solidFill>
                <a:effectLst/>
                <a:latin typeface="-apple-system"/>
              </a:rPr>
              <a:t>sud</a:t>
            </a:r>
            <a:endParaRPr lang="en-US" dirty="0"/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CDFF0382-276A-89F7-D7D1-E1AC74474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9149" y="693005"/>
            <a:ext cx="2602121" cy="3521869"/>
          </a:xfrm>
          <a:prstGeom prst="rect">
            <a:avLst/>
          </a:prstGeom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1DD5BD84-4C6E-4070-0116-C804EA7CE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860" y="1413678"/>
            <a:ext cx="4812302" cy="275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63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tăText 1">
            <a:extLst>
              <a:ext uri="{FF2B5EF4-FFF2-40B4-BE49-F238E27FC236}">
                <a16:creationId xmlns:a16="http://schemas.microsoft.com/office/drawing/2014/main" id="{7A153632-59DA-0518-9899-A2A08B6AF4DA}"/>
              </a:ext>
            </a:extLst>
          </p:cNvPr>
          <p:cNvSpPr txBox="1"/>
          <p:nvPr/>
        </p:nvSpPr>
        <p:spPr>
          <a:xfrm>
            <a:off x="1328737" y="164307"/>
            <a:ext cx="6486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b="1" u="sng" dirty="0"/>
              <a:t>4.VEGETAȚIA</a:t>
            </a:r>
            <a:endParaRPr lang="en-US" sz="2000" b="1" u="sng" dirty="0"/>
          </a:p>
        </p:txBody>
      </p:sp>
      <p:sp>
        <p:nvSpPr>
          <p:cNvPr id="4" name="CasetăText 3">
            <a:extLst>
              <a:ext uri="{FF2B5EF4-FFF2-40B4-BE49-F238E27FC236}">
                <a16:creationId xmlns:a16="http://schemas.microsoft.com/office/drawing/2014/main" id="{9C7348C4-F7DB-025B-CA89-4C941753EC77}"/>
              </a:ext>
            </a:extLst>
          </p:cNvPr>
          <p:cNvSpPr txBox="1"/>
          <p:nvPr/>
        </p:nvSpPr>
        <p:spPr>
          <a:xfrm>
            <a:off x="707231" y="800101"/>
            <a:ext cx="793670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o-RO" dirty="0"/>
              <a:t>-</a:t>
            </a:r>
            <a:r>
              <a:rPr lang="en-US" dirty="0" err="1"/>
              <a:t>este</a:t>
            </a:r>
            <a:r>
              <a:rPr lang="en-US" dirty="0"/>
              <a:t> predominant </a:t>
            </a:r>
            <a:r>
              <a:rPr lang="en-US" dirty="0" err="1"/>
              <a:t>mediteraneana</a:t>
            </a:r>
            <a:r>
              <a:rPr lang="en-US" dirty="0"/>
              <a:t> (</a:t>
            </a:r>
            <a:r>
              <a:rPr lang="en-US" dirty="0" err="1"/>
              <a:t>ierburi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arbusti</a:t>
            </a:r>
            <a:r>
              <a:rPr lang="en-US" dirty="0"/>
              <a:t> ). In </a:t>
            </a:r>
            <a:r>
              <a:rPr lang="en-US" dirty="0" err="1"/>
              <a:t>zonele</a:t>
            </a:r>
            <a:r>
              <a:rPr lang="en-US" dirty="0"/>
              <a:t> montane </a:t>
            </a:r>
            <a:r>
              <a:rPr lang="en-US" dirty="0" err="1"/>
              <a:t>exista</a:t>
            </a:r>
            <a:r>
              <a:rPr lang="en-US" dirty="0"/>
              <a:t> </a:t>
            </a:r>
            <a:r>
              <a:rPr lang="en-US" dirty="0" err="1"/>
              <a:t>paduri</a:t>
            </a:r>
            <a:r>
              <a:rPr lang="en-US" dirty="0"/>
              <a:t> de </a:t>
            </a:r>
            <a:r>
              <a:rPr lang="en-US" dirty="0" err="1"/>
              <a:t>foioase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paduri</a:t>
            </a:r>
            <a:r>
              <a:rPr lang="en-US" dirty="0"/>
              <a:t> de </a:t>
            </a:r>
            <a:r>
              <a:rPr lang="en-US" dirty="0" err="1"/>
              <a:t>conifere</a:t>
            </a:r>
            <a:r>
              <a:rPr lang="en-US" dirty="0"/>
              <a:t>. In </a:t>
            </a:r>
            <a:r>
              <a:rPr lang="en-US" dirty="0" err="1"/>
              <a:t>Abruzz</a:t>
            </a:r>
            <a:r>
              <a:rPr lang="ro-RO" dirty="0"/>
              <a:t>o</a:t>
            </a:r>
            <a:r>
              <a:rPr lang="en-US" dirty="0"/>
              <a:t> </a:t>
            </a:r>
            <a:r>
              <a:rPr lang="en-US" dirty="0" err="1"/>
              <a:t>exista</a:t>
            </a:r>
            <a:r>
              <a:rPr lang="en-US" dirty="0"/>
              <a:t> un parc natural care </a:t>
            </a:r>
            <a:r>
              <a:rPr lang="en-US" dirty="0" err="1"/>
              <a:t>conserva</a:t>
            </a:r>
            <a:r>
              <a:rPr lang="en-US" dirty="0"/>
              <a:t> </a:t>
            </a:r>
            <a:r>
              <a:rPr lang="en-US" dirty="0" err="1"/>
              <a:t>elementele</a:t>
            </a:r>
            <a:r>
              <a:rPr lang="en-US" dirty="0"/>
              <a:t> de flora </a:t>
            </a:r>
            <a:r>
              <a:rPr lang="en-US" dirty="0" err="1"/>
              <a:t>si</a:t>
            </a:r>
            <a:r>
              <a:rPr lang="en-US" dirty="0"/>
              <a:t> fauna </a:t>
            </a:r>
            <a:r>
              <a:rPr lang="en-US" dirty="0" err="1"/>
              <a:t>mediteraneana</a:t>
            </a:r>
            <a:r>
              <a:rPr lang="en-US" dirty="0"/>
              <a:t>.</a:t>
            </a:r>
            <a:endParaRPr lang="ro-RO" dirty="0"/>
          </a:p>
          <a:p>
            <a:pPr algn="just"/>
            <a:r>
              <a:rPr lang="ro-RO" dirty="0"/>
              <a:t>-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Italia are o mare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diversitate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după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latitudine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şi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altitudine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18% din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teritoriu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este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ocupat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păduri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mai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ales de fag,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stejar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frasin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castani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măslini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mirt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leandru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).</a:t>
            </a:r>
            <a:endParaRPr lang="en-US" dirty="0"/>
          </a:p>
        </p:txBody>
      </p:sp>
      <p:pic>
        <p:nvPicPr>
          <p:cNvPr id="6" name="Imagine 5">
            <a:extLst>
              <a:ext uri="{FF2B5EF4-FFF2-40B4-BE49-F238E27FC236}">
                <a16:creationId xmlns:a16="http://schemas.microsoft.com/office/drawing/2014/main" id="{265D3640-8879-7886-2CD8-11E28E78B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002" y="2205336"/>
            <a:ext cx="2972058" cy="1966130"/>
          </a:xfrm>
          <a:prstGeom prst="rect">
            <a:avLst/>
          </a:prstGeom>
        </p:spPr>
      </p:pic>
      <p:pic>
        <p:nvPicPr>
          <p:cNvPr id="8" name="Imagine 7">
            <a:extLst>
              <a:ext uri="{FF2B5EF4-FFF2-40B4-BE49-F238E27FC236}">
                <a16:creationId xmlns:a16="http://schemas.microsoft.com/office/drawing/2014/main" id="{627EB02E-C1A3-9E34-1EA6-D72B79F08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069" y="2140028"/>
            <a:ext cx="3037193" cy="201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49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F5546611-50B3-F63C-7100-726B5227D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05" y="416719"/>
            <a:ext cx="3639741" cy="2426494"/>
          </a:xfrm>
          <a:prstGeom prst="rect">
            <a:avLst/>
          </a:prstGeom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171F4F38-D9B0-5B16-8E4B-04B578092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055" y="866618"/>
            <a:ext cx="3805855" cy="2948145"/>
          </a:xfrm>
          <a:prstGeom prst="rect">
            <a:avLst/>
          </a:prstGeom>
        </p:spPr>
      </p:pic>
      <p:sp>
        <p:nvSpPr>
          <p:cNvPr id="6" name="CasetăText 5">
            <a:extLst>
              <a:ext uri="{FF2B5EF4-FFF2-40B4-BE49-F238E27FC236}">
                <a16:creationId xmlns:a16="http://schemas.microsoft.com/office/drawing/2014/main" id="{C05483F3-E824-A544-9AAC-109B65212FB3}"/>
              </a:ext>
            </a:extLst>
          </p:cNvPr>
          <p:cNvSpPr txBox="1"/>
          <p:nvPr/>
        </p:nvSpPr>
        <p:spPr>
          <a:xfrm>
            <a:off x="5786438" y="3814763"/>
            <a:ext cx="3300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p</a:t>
            </a:r>
            <a:r>
              <a:rPr lang="en-US" dirty="0" err="1"/>
              <a:t>ădure</a:t>
            </a:r>
            <a:r>
              <a:rPr lang="en-US" dirty="0"/>
              <a:t> </a:t>
            </a:r>
            <a:r>
              <a:rPr lang="en-US" dirty="0" err="1"/>
              <a:t>mixtă</a:t>
            </a:r>
            <a:r>
              <a:rPr lang="en-US" dirty="0"/>
              <a:t>, </a:t>
            </a:r>
            <a:r>
              <a:rPr lang="en-US" dirty="0" err="1"/>
              <a:t>nordul</a:t>
            </a:r>
            <a:r>
              <a:rPr lang="en-US" dirty="0"/>
              <a:t> </a:t>
            </a:r>
            <a:r>
              <a:rPr lang="en-US" dirty="0" err="1"/>
              <a:t>Italiei</a:t>
            </a:r>
            <a:endParaRPr lang="en-US" dirty="0"/>
          </a:p>
        </p:txBody>
      </p:sp>
      <p:sp>
        <p:nvSpPr>
          <p:cNvPr id="8" name="CasetăText 7">
            <a:extLst>
              <a:ext uri="{FF2B5EF4-FFF2-40B4-BE49-F238E27FC236}">
                <a16:creationId xmlns:a16="http://schemas.microsoft.com/office/drawing/2014/main" id="{1AC8ACE7-444D-726F-7791-C31E27573755}"/>
              </a:ext>
            </a:extLst>
          </p:cNvPr>
          <p:cNvSpPr txBox="1"/>
          <p:nvPr/>
        </p:nvSpPr>
        <p:spPr>
          <a:xfrm>
            <a:off x="1494116" y="2843213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parcul național </a:t>
            </a:r>
            <a:r>
              <a:rPr lang="ro-RO" dirty="0" err="1"/>
              <a:t>Abruzzo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090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tăText 1">
            <a:extLst>
              <a:ext uri="{FF2B5EF4-FFF2-40B4-BE49-F238E27FC236}">
                <a16:creationId xmlns:a16="http://schemas.microsoft.com/office/drawing/2014/main" id="{A8A4BA35-CE37-0FA4-2143-D2E45864E12C}"/>
              </a:ext>
            </a:extLst>
          </p:cNvPr>
          <p:cNvSpPr txBox="1"/>
          <p:nvPr/>
        </p:nvSpPr>
        <p:spPr>
          <a:xfrm>
            <a:off x="1650206" y="257175"/>
            <a:ext cx="5843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b="1" u="sng" dirty="0"/>
              <a:t>5.FAUNA</a:t>
            </a:r>
            <a:endParaRPr lang="en-US" sz="2000" b="1" u="sng" dirty="0"/>
          </a:p>
        </p:txBody>
      </p:sp>
      <p:sp>
        <p:nvSpPr>
          <p:cNvPr id="4" name="CasetăText 3">
            <a:extLst>
              <a:ext uri="{FF2B5EF4-FFF2-40B4-BE49-F238E27FC236}">
                <a16:creationId xmlns:a16="http://schemas.microsoft.com/office/drawing/2014/main" id="{E461C046-DCC5-43BA-8B00-C246C78A9BBF}"/>
              </a:ext>
            </a:extLst>
          </p:cNvPr>
          <p:cNvSpPr txBox="1"/>
          <p:nvPr/>
        </p:nvSpPr>
        <p:spPr>
          <a:xfrm>
            <a:off x="542925" y="878680"/>
            <a:ext cx="83939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o-RO" dirty="0"/>
              <a:t>-</a:t>
            </a:r>
            <a:r>
              <a:rPr lang="en-US" dirty="0" err="1"/>
              <a:t>lupul</a:t>
            </a:r>
            <a:r>
              <a:rPr lang="en-US" dirty="0"/>
              <a:t>, </a:t>
            </a:r>
            <a:r>
              <a:rPr lang="en-US" dirty="0" err="1"/>
              <a:t>pisica</a:t>
            </a:r>
            <a:r>
              <a:rPr lang="en-US" dirty="0"/>
              <a:t> </a:t>
            </a:r>
            <a:r>
              <a:rPr lang="en-US" dirty="0" err="1"/>
              <a:t>sălbatică</a:t>
            </a:r>
            <a:r>
              <a:rPr lang="en-US" dirty="0"/>
              <a:t>, </a:t>
            </a:r>
            <a:r>
              <a:rPr lang="en-US" dirty="0" err="1"/>
              <a:t>iepurele</a:t>
            </a:r>
            <a:r>
              <a:rPr lang="en-US" dirty="0"/>
              <a:t>, </a:t>
            </a:r>
            <a:r>
              <a:rPr lang="en-US" dirty="0" err="1"/>
              <a:t>capra</a:t>
            </a:r>
            <a:r>
              <a:rPr lang="en-US" dirty="0"/>
              <a:t> de </a:t>
            </a:r>
            <a:r>
              <a:rPr lang="en-US" dirty="0" err="1"/>
              <a:t>munte</a:t>
            </a:r>
            <a:r>
              <a:rPr lang="en-US" dirty="0"/>
              <a:t>, </a:t>
            </a:r>
            <a:r>
              <a:rPr lang="en-US" dirty="0" err="1"/>
              <a:t>muflonul</a:t>
            </a:r>
            <a:r>
              <a:rPr lang="en-US" dirty="0"/>
              <a:t> (</a:t>
            </a:r>
            <a:r>
              <a:rPr lang="en-US" dirty="0" err="1"/>
              <a:t>berbec</a:t>
            </a:r>
            <a:r>
              <a:rPr lang="en-US" dirty="0"/>
              <a:t> </a:t>
            </a:r>
            <a:r>
              <a:rPr lang="en-US" dirty="0" err="1"/>
              <a:t>sălbatic</a:t>
            </a:r>
            <a:r>
              <a:rPr lang="en-US" dirty="0"/>
              <a:t>), </a:t>
            </a:r>
            <a:r>
              <a:rPr lang="en-US" dirty="0" err="1"/>
              <a:t>broasca</a:t>
            </a:r>
            <a:r>
              <a:rPr lang="en-US" dirty="0"/>
              <a:t> </a:t>
            </a:r>
            <a:r>
              <a:rPr lang="en-US" dirty="0" err="1"/>
              <a:t>ţestoasă</a:t>
            </a:r>
            <a:r>
              <a:rPr lang="en-US" dirty="0"/>
              <a:t>, </a:t>
            </a:r>
            <a:r>
              <a:rPr lang="en-US" dirty="0" err="1"/>
              <a:t>ariciul</a:t>
            </a:r>
            <a:r>
              <a:rPr lang="ro-RO" dirty="0"/>
              <a:t>, p</a:t>
            </a:r>
            <a:r>
              <a:rPr lang="en-US" dirty="0" err="1"/>
              <a:t>ăsări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reptile </a:t>
            </a:r>
            <a:r>
              <a:rPr lang="en-US" dirty="0" err="1"/>
              <a:t>numeroase</a:t>
            </a:r>
            <a:r>
              <a:rPr lang="en-US" dirty="0"/>
              <a:t>.</a:t>
            </a:r>
          </a:p>
        </p:txBody>
      </p:sp>
      <p:pic>
        <p:nvPicPr>
          <p:cNvPr id="6" name="Imagine 5">
            <a:extLst>
              <a:ext uri="{FF2B5EF4-FFF2-40B4-BE49-F238E27FC236}">
                <a16:creationId xmlns:a16="http://schemas.microsoft.com/office/drawing/2014/main" id="{0DC850DA-440C-B8FC-427D-BCDA899CA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40" y="1700583"/>
            <a:ext cx="1860215" cy="1453132"/>
          </a:xfrm>
          <a:prstGeom prst="rect">
            <a:avLst/>
          </a:prstGeom>
        </p:spPr>
      </p:pic>
      <p:pic>
        <p:nvPicPr>
          <p:cNvPr id="8" name="Imagine 7">
            <a:extLst>
              <a:ext uri="{FF2B5EF4-FFF2-40B4-BE49-F238E27FC236}">
                <a16:creationId xmlns:a16="http://schemas.microsoft.com/office/drawing/2014/main" id="{417EFEE7-FEA1-9EFE-C0D7-2128A0E78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830" y="2730244"/>
            <a:ext cx="2458598" cy="1877475"/>
          </a:xfrm>
          <a:prstGeom prst="rect">
            <a:avLst/>
          </a:prstGeom>
        </p:spPr>
      </p:pic>
      <p:pic>
        <p:nvPicPr>
          <p:cNvPr id="10" name="Imagine 9">
            <a:extLst>
              <a:ext uri="{FF2B5EF4-FFF2-40B4-BE49-F238E27FC236}">
                <a16:creationId xmlns:a16="http://schemas.microsoft.com/office/drawing/2014/main" id="{7DB2F3F3-1361-87E9-ECCF-A47A2AACE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371" y="1367685"/>
            <a:ext cx="2454228" cy="1235888"/>
          </a:xfrm>
          <a:prstGeom prst="rect">
            <a:avLst/>
          </a:prstGeom>
        </p:spPr>
      </p:pic>
      <p:pic>
        <p:nvPicPr>
          <p:cNvPr id="12" name="Imagine 11">
            <a:extLst>
              <a:ext uri="{FF2B5EF4-FFF2-40B4-BE49-F238E27FC236}">
                <a16:creationId xmlns:a16="http://schemas.microsoft.com/office/drawing/2014/main" id="{D3161D37-9D1F-C09A-B05B-1D85C7B66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9622" y="2730244"/>
            <a:ext cx="2768342" cy="170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37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tăText 1">
            <a:extLst>
              <a:ext uri="{FF2B5EF4-FFF2-40B4-BE49-F238E27FC236}">
                <a16:creationId xmlns:a16="http://schemas.microsoft.com/office/drawing/2014/main" id="{0ED919F0-CFC4-E608-368E-BD4D30B5B60C}"/>
              </a:ext>
            </a:extLst>
          </p:cNvPr>
          <p:cNvSpPr txBox="1"/>
          <p:nvPr/>
        </p:nvSpPr>
        <p:spPr>
          <a:xfrm>
            <a:off x="1085850" y="521494"/>
            <a:ext cx="6972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b="1" u="sng" dirty="0"/>
              <a:t>6.RESURSELE NATURALE</a:t>
            </a:r>
            <a:endParaRPr lang="en-US" sz="2000" b="1" u="sng" dirty="0"/>
          </a:p>
        </p:txBody>
      </p:sp>
      <p:sp>
        <p:nvSpPr>
          <p:cNvPr id="4" name="CasetăText 3">
            <a:extLst>
              <a:ext uri="{FF2B5EF4-FFF2-40B4-BE49-F238E27FC236}">
                <a16:creationId xmlns:a16="http://schemas.microsoft.com/office/drawing/2014/main" id="{AF928F54-051E-2AEF-BFA2-4FF68243B406}"/>
              </a:ext>
            </a:extLst>
          </p:cNvPr>
          <p:cNvSpPr txBox="1"/>
          <p:nvPr/>
        </p:nvSpPr>
        <p:spPr>
          <a:xfrm>
            <a:off x="785813" y="1986974"/>
            <a:ext cx="322183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o-RO" dirty="0"/>
              <a:t>-</a:t>
            </a:r>
            <a:r>
              <a:rPr lang="en-US" dirty="0" err="1"/>
              <a:t>cărbune</a:t>
            </a:r>
            <a:r>
              <a:rPr lang="en-US" dirty="0"/>
              <a:t>, </a:t>
            </a:r>
            <a:r>
              <a:rPr lang="en-US" dirty="0" err="1"/>
              <a:t>mercur</a:t>
            </a:r>
            <a:r>
              <a:rPr lang="en-US" dirty="0"/>
              <a:t>, zinc, </a:t>
            </a:r>
            <a:r>
              <a:rPr lang="en-US" dirty="0" err="1"/>
              <a:t>potasiu</a:t>
            </a:r>
            <a:r>
              <a:rPr lang="en-US" dirty="0"/>
              <a:t>, </a:t>
            </a:r>
            <a:r>
              <a:rPr lang="en-US" dirty="0" err="1"/>
              <a:t>marmură</a:t>
            </a:r>
            <a:r>
              <a:rPr lang="en-US" dirty="0"/>
              <a:t>, </a:t>
            </a:r>
            <a:r>
              <a:rPr lang="en-US" dirty="0" err="1"/>
              <a:t>barită</a:t>
            </a:r>
            <a:r>
              <a:rPr lang="en-US" dirty="0"/>
              <a:t>, </a:t>
            </a:r>
            <a:r>
              <a:rPr lang="en-US" dirty="0" err="1"/>
              <a:t>azbest</a:t>
            </a:r>
            <a:r>
              <a:rPr lang="en-US" dirty="0"/>
              <a:t>, </a:t>
            </a:r>
            <a:r>
              <a:rPr lang="en-US" dirty="0" err="1"/>
              <a:t>piatră</a:t>
            </a:r>
            <a:r>
              <a:rPr lang="en-US" dirty="0"/>
              <a:t> ponce, </a:t>
            </a:r>
            <a:r>
              <a:rPr lang="en-US" dirty="0" err="1"/>
              <a:t>fluorină</a:t>
            </a:r>
            <a:r>
              <a:rPr lang="en-US" dirty="0"/>
              <a:t>, </a:t>
            </a:r>
            <a:r>
              <a:rPr lang="en-US" dirty="0" err="1"/>
              <a:t>feldspat</a:t>
            </a:r>
            <a:r>
              <a:rPr lang="en-US" dirty="0"/>
              <a:t>, </a:t>
            </a:r>
            <a:r>
              <a:rPr lang="en-US" dirty="0" err="1"/>
              <a:t>pirită</a:t>
            </a:r>
            <a:r>
              <a:rPr lang="en-US" dirty="0"/>
              <a:t>, gaze </a:t>
            </a:r>
            <a:r>
              <a:rPr lang="en-US" dirty="0" err="1"/>
              <a:t>naturale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</a:t>
            </a:r>
            <a:r>
              <a:rPr lang="en-US" dirty="0" err="1"/>
              <a:t>rezerve</a:t>
            </a:r>
            <a:r>
              <a:rPr lang="en-US" dirty="0"/>
              <a:t> de petrol brut, </a:t>
            </a:r>
            <a:r>
              <a:rPr lang="en-US" dirty="0" err="1"/>
              <a:t>peşte</a:t>
            </a:r>
            <a:r>
              <a:rPr lang="en-US" dirty="0"/>
              <a:t>, </a:t>
            </a:r>
            <a:r>
              <a:rPr lang="en-US" dirty="0" err="1"/>
              <a:t>teren</a:t>
            </a:r>
            <a:r>
              <a:rPr lang="en-US" dirty="0"/>
              <a:t> </a:t>
            </a:r>
            <a:r>
              <a:rPr lang="en-US" dirty="0" err="1"/>
              <a:t>arabil</a:t>
            </a:r>
            <a:endParaRPr lang="en-US" dirty="0"/>
          </a:p>
        </p:txBody>
      </p:sp>
      <p:pic>
        <p:nvPicPr>
          <p:cNvPr id="6" name="Imagine 5">
            <a:extLst>
              <a:ext uri="{FF2B5EF4-FFF2-40B4-BE49-F238E27FC236}">
                <a16:creationId xmlns:a16="http://schemas.microsoft.com/office/drawing/2014/main" id="{386C87E4-91D6-2046-CE56-2C1272161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435" y="1150143"/>
            <a:ext cx="2257653" cy="1505102"/>
          </a:xfrm>
          <a:prstGeom prst="rect">
            <a:avLst/>
          </a:prstGeom>
        </p:spPr>
      </p:pic>
      <p:pic>
        <p:nvPicPr>
          <p:cNvPr id="8" name="Imagine 7">
            <a:extLst>
              <a:ext uri="{FF2B5EF4-FFF2-40B4-BE49-F238E27FC236}">
                <a16:creationId xmlns:a16="http://schemas.microsoft.com/office/drawing/2014/main" id="{9F8E3EAB-37F4-A8E8-5355-670FA3077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177" y="1830778"/>
            <a:ext cx="1847223" cy="1648933"/>
          </a:xfrm>
          <a:prstGeom prst="rect">
            <a:avLst/>
          </a:prstGeom>
        </p:spPr>
      </p:pic>
      <p:pic>
        <p:nvPicPr>
          <p:cNvPr id="10" name="Imagine 9">
            <a:extLst>
              <a:ext uri="{FF2B5EF4-FFF2-40B4-BE49-F238E27FC236}">
                <a16:creationId xmlns:a16="http://schemas.microsoft.com/office/drawing/2014/main" id="{C1CC7140-6C46-782F-D8C3-BF245808D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7435" y="2883784"/>
            <a:ext cx="2349951" cy="144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91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tăText 1">
            <a:extLst>
              <a:ext uri="{FF2B5EF4-FFF2-40B4-BE49-F238E27FC236}">
                <a16:creationId xmlns:a16="http://schemas.microsoft.com/office/drawing/2014/main" id="{9C287D5A-8C67-626F-0FC6-35C720DB9192}"/>
              </a:ext>
            </a:extLst>
          </p:cNvPr>
          <p:cNvSpPr txBox="1"/>
          <p:nvPr/>
        </p:nvSpPr>
        <p:spPr>
          <a:xfrm>
            <a:off x="1243013" y="521494"/>
            <a:ext cx="6686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b="1" u="sng" dirty="0"/>
              <a:t>7.INDUSTRIILE</a:t>
            </a:r>
            <a:endParaRPr lang="en-US" sz="2000" b="1" u="sng" dirty="0"/>
          </a:p>
        </p:txBody>
      </p:sp>
      <p:sp>
        <p:nvSpPr>
          <p:cNvPr id="4" name="CasetăText 3">
            <a:extLst>
              <a:ext uri="{FF2B5EF4-FFF2-40B4-BE49-F238E27FC236}">
                <a16:creationId xmlns:a16="http://schemas.microsoft.com/office/drawing/2014/main" id="{E5FDF4E6-50E5-F93A-9A5D-6BE702A4A166}"/>
              </a:ext>
            </a:extLst>
          </p:cNvPr>
          <p:cNvSpPr txBox="1"/>
          <p:nvPr/>
        </p:nvSpPr>
        <p:spPr>
          <a:xfrm>
            <a:off x="607219" y="1026497"/>
            <a:ext cx="825817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 err="1"/>
              <a:t>Siderurgia</a:t>
            </a:r>
            <a:endParaRPr lang="en-US" b="1" dirty="0"/>
          </a:p>
          <a:p>
            <a:pPr algn="just"/>
            <a:r>
              <a:rPr lang="en-US" dirty="0"/>
              <a:t>     </a:t>
            </a:r>
            <a:r>
              <a:rPr lang="ro-RO" dirty="0"/>
              <a:t>-p</a:t>
            </a:r>
            <a:r>
              <a:rPr lang="en-US" dirty="0" err="1"/>
              <a:t>roductia</a:t>
            </a:r>
            <a:r>
              <a:rPr lang="en-US" dirty="0"/>
              <a:t> de </a:t>
            </a:r>
            <a:r>
              <a:rPr lang="en-US" dirty="0" err="1"/>
              <a:t>otel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fonta</a:t>
            </a:r>
            <a:r>
              <a:rPr lang="en-US" dirty="0"/>
              <a:t> a </a:t>
            </a:r>
            <a:r>
              <a:rPr lang="en-US" dirty="0" err="1"/>
              <a:t>crescut</a:t>
            </a:r>
            <a:r>
              <a:rPr lang="en-US" dirty="0"/>
              <a:t> </a:t>
            </a:r>
            <a:r>
              <a:rPr lang="en-US" dirty="0" err="1"/>
              <a:t>vertiginos,mai</a:t>
            </a:r>
            <a:r>
              <a:rPr lang="en-US" dirty="0"/>
              <a:t> ales </a:t>
            </a:r>
            <a:r>
              <a:rPr lang="en-US" dirty="0" err="1"/>
              <a:t>productia</a:t>
            </a:r>
            <a:r>
              <a:rPr lang="en-US" dirty="0"/>
              <a:t> de </a:t>
            </a:r>
            <a:r>
              <a:rPr lang="en-US" dirty="0" err="1"/>
              <a:t>otel</a:t>
            </a:r>
            <a:r>
              <a:rPr lang="en-US" dirty="0"/>
              <a:t> care </a:t>
            </a:r>
            <a:r>
              <a:rPr lang="en-US" dirty="0" err="1"/>
              <a:t>detine</a:t>
            </a:r>
            <a:r>
              <a:rPr lang="en-US" dirty="0"/>
              <a:t> </a:t>
            </a:r>
            <a:r>
              <a:rPr lang="en-US" dirty="0" err="1"/>
              <a:t>locul</a:t>
            </a:r>
            <a:r>
              <a:rPr lang="en-US" dirty="0"/>
              <a:t> 3 in Europa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locul</a:t>
            </a:r>
            <a:r>
              <a:rPr lang="en-US" dirty="0"/>
              <a:t> 9 pe glob.</a:t>
            </a:r>
          </a:p>
        </p:txBody>
      </p:sp>
      <p:pic>
        <p:nvPicPr>
          <p:cNvPr id="6" name="Imagine 5">
            <a:extLst>
              <a:ext uri="{FF2B5EF4-FFF2-40B4-BE49-F238E27FC236}">
                <a16:creationId xmlns:a16="http://schemas.microsoft.com/office/drawing/2014/main" id="{7C9B9DED-6671-452A-F0E4-5BB8AED69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19" y="1984354"/>
            <a:ext cx="4104618" cy="2069604"/>
          </a:xfrm>
          <a:prstGeom prst="rect">
            <a:avLst/>
          </a:prstGeom>
        </p:spPr>
      </p:pic>
      <p:pic>
        <p:nvPicPr>
          <p:cNvPr id="8" name="Imagine 7">
            <a:extLst>
              <a:ext uri="{FF2B5EF4-FFF2-40B4-BE49-F238E27FC236}">
                <a16:creationId xmlns:a16="http://schemas.microsoft.com/office/drawing/2014/main" id="{ECBA2A53-1193-419C-617F-B8ACA1765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434" y="1754163"/>
            <a:ext cx="4062960" cy="252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90797"/>
      </p:ext>
    </p:extLst>
  </p:cSld>
  <p:clrMapOvr>
    <a:masterClrMapping/>
  </p:clrMapOvr>
</p:sld>
</file>

<file path=ppt/theme/theme1.xml><?xml version="1.0" encoding="utf-8"?>
<a:theme xmlns:a="http://schemas.openxmlformats.org/drawingml/2006/main" name="Learning Italian Culture Workshop XL by Slidesgo">
  <a:themeElements>
    <a:clrScheme name="Simple Light">
      <a:dk1>
        <a:srgbClr val="4D4751"/>
      </a:dk1>
      <a:lt1>
        <a:srgbClr val="FFFFFF"/>
      </a:lt1>
      <a:dk2>
        <a:srgbClr val="208952"/>
      </a:dk2>
      <a:lt2>
        <a:srgbClr val="599B91"/>
      </a:lt2>
      <a:accent1>
        <a:srgbClr val="BEEDDF"/>
      </a:accent1>
      <a:accent2>
        <a:srgbClr val="FFEAC8"/>
      </a:accent2>
      <a:accent3>
        <a:srgbClr val="FF8969"/>
      </a:accent3>
      <a:accent4>
        <a:srgbClr val="EA6B49"/>
      </a:accent4>
      <a:accent5>
        <a:srgbClr val="FFC435"/>
      </a:accent5>
      <a:accent6>
        <a:srgbClr val="BC2828"/>
      </a:accent6>
      <a:hlink>
        <a:srgbClr val="4D47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516</Words>
  <Application>Microsoft Office PowerPoint</Application>
  <PresentationFormat>Expunere pe ecran (16:9)</PresentationFormat>
  <Paragraphs>30</Paragraphs>
  <Slides>16</Slides>
  <Notes>1</Notes>
  <HiddenSlides>0</HiddenSlides>
  <MMClips>0</MMClips>
  <ScaleCrop>false</ScaleCrop>
  <HeadingPairs>
    <vt:vector size="6" baseType="variant">
      <vt:variant>
        <vt:lpstr>Fonturi utilizate</vt:lpstr>
      </vt:variant>
      <vt:variant>
        <vt:i4>5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16</vt:i4>
      </vt:variant>
    </vt:vector>
  </HeadingPairs>
  <TitlesOfParts>
    <vt:vector size="22" baseType="lpstr">
      <vt:lpstr>-apple-system</vt:lpstr>
      <vt:lpstr>arial</vt:lpstr>
      <vt:lpstr>arial</vt:lpstr>
      <vt:lpstr>Josefin Sans</vt:lpstr>
      <vt:lpstr>Josefin Sans Medium</vt:lpstr>
      <vt:lpstr>Learning Italian Culture Workshop XL by Slidesgo</vt:lpstr>
      <vt:lpstr>ITALIA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ITALIA</dc:title>
  <cp:lastModifiedBy>CIRCIU Emilia</cp:lastModifiedBy>
  <cp:revision>1</cp:revision>
  <dcterms:modified xsi:type="dcterms:W3CDTF">2023-04-24T17:35:42Z</dcterms:modified>
</cp:coreProperties>
</file>