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13"/>
  </p:notesMasterIdLst>
  <p:handoutMasterIdLst>
    <p:handoutMasterId r:id="rId14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12192000" cy="6858000"/>
  <p:notesSz cx="6858000" cy="9144000"/>
  <p:defaultTextStyle>
    <a:defPPr rtl="0">
      <a:defRPr lang="ro-ro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 mediu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2" d="100"/>
          <a:sy n="82" d="100"/>
        </p:scale>
        <p:origin x="395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notesMaster" Target="notesMasters/notesMaster1.xml" /><Relationship Id="rId18" Type="http://schemas.openxmlformats.org/officeDocument/2006/relationships/tableStyles" Target="tableStyle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17" Type="http://schemas.openxmlformats.org/officeDocument/2006/relationships/theme" Target="theme/theme1.xml" /><Relationship Id="rId2" Type="http://schemas.openxmlformats.org/officeDocument/2006/relationships/customXml" Target="../customXml/item2.xml" /><Relationship Id="rId16" Type="http://schemas.openxmlformats.org/officeDocument/2006/relationships/viewProps" Target="viewProp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presProps" Target="presProps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handoutMaster" Target="handoutMasters/handoutMaster1.xml" 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>
            <a:extLst>
              <a:ext uri="{FF2B5EF4-FFF2-40B4-BE49-F238E27FC236}">
                <a16:creationId xmlns:a16="http://schemas.microsoft.com/office/drawing/2014/main" id="{2A76F12D-2985-47C3-A07C-9F03DD159D5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o-RO"/>
          </a:p>
        </p:txBody>
      </p:sp>
      <p:sp>
        <p:nvSpPr>
          <p:cNvPr id="3" name="Substituent dată 2">
            <a:extLst>
              <a:ext uri="{FF2B5EF4-FFF2-40B4-BE49-F238E27FC236}">
                <a16:creationId xmlns:a16="http://schemas.microsoft.com/office/drawing/2014/main" id="{24F83A19-1DC2-46DB-B3A1-ECF7C417E9E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3E70F6AA-DF06-42B2-9B90-0DC82DDAFA75}" type="datetime1">
              <a:rPr lang="ro-RO" smtClean="0"/>
              <a:t>26.04.2023</a:t>
            </a:fld>
            <a:endParaRPr lang="ro-RO"/>
          </a:p>
        </p:txBody>
      </p:sp>
      <p:sp>
        <p:nvSpPr>
          <p:cNvPr id="4" name="Substituent subsol 3">
            <a:extLst>
              <a:ext uri="{FF2B5EF4-FFF2-40B4-BE49-F238E27FC236}">
                <a16:creationId xmlns:a16="http://schemas.microsoft.com/office/drawing/2014/main" id="{6A3D6289-F1C3-4041-A186-E428808BD1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o-RO"/>
          </a:p>
        </p:txBody>
      </p:sp>
      <p:sp>
        <p:nvSpPr>
          <p:cNvPr id="5" name="Substituent număr diapozitiv 4">
            <a:extLst>
              <a:ext uri="{FF2B5EF4-FFF2-40B4-BE49-F238E27FC236}">
                <a16:creationId xmlns:a16="http://schemas.microsoft.com/office/drawing/2014/main" id="{CE17ECA2-D3CC-4290-9914-977FED6D365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20D98A85-43CB-4CDC-8FF1-647F52B29F1B}" type="slidenum">
              <a:rPr lang="ro-RO" smtClean="0"/>
              <a:t>‹#›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28210913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ante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ro-RO" noProof="0"/>
          </a:p>
        </p:txBody>
      </p:sp>
      <p:sp>
        <p:nvSpPr>
          <p:cNvPr id="3" name="Substituent dată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00D7D849-F917-4293-8502-067E515FFDC8}" type="datetime1">
              <a:rPr lang="ro-RO" noProof="0" smtClean="0"/>
              <a:t>26.04.2023</a:t>
            </a:fld>
            <a:endParaRPr lang="ro-RO" noProof="0"/>
          </a:p>
        </p:txBody>
      </p:sp>
      <p:sp>
        <p:nvSpPr>
          <p:cNvPr id="4" name="Substituent imagine diapozitiv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o-RO" noProof="0"/>
          </a:p>
        </p:txBody>
      </p:sp>
      <p:sp>
        <p:nvSpPr>
          <p:cNvPr id="5" name="Substituent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o-RO" noProof="0"/>
              <a:t>Clic pentru editare stiluri text Coordonator</a:t>
            </a:r>
          </a:p>
          <a:p>
            <a:pPr lvl="1" rtl="0"/>
            <a:r>
              <a:rPr lang="ro-RO" noProof="0"/>
              <a:t>Al doilea nivel</a:t>
            </a:r>
          </a:p>
          <a:p>
            <a:pPr lvl="2" rtl="0"/>
            <a:r>
              <a:rPr lang="ro-RO" noProof="0"/>
              <a:t>Al treilea nivel</a:t>
            </a:r>
          </a:p>
          <a:p>
            <a:pPr lvl="3" rtl="0"/>
            <a:r>
              <a:rPr lang="ro-RO" noProof="0"/>
              <a:t>Al patrulea nivel</a:t>
            </a:r>
          </a:p>
          <a:p>
            <a:pPr lvl="4" rtl="0"/>
            <a:r>
              <a:rPr lang="ro-RO" noProof="0"/>
              <a:t>Al cincilea nivel</a:t>
            </a:r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ro-RO" noProof="0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CF3B4569-3B6E-468D-B981-DA515F47BCE4}" type="slidenum">
              <a:rPr lang="ro-RO" noProof="0" smtClean="0"/>
              <a:t>‹#›</a:t>
            </a:fld>
            <a:endParaRPr lang="ro-RO" noProof="0"/>
          </a:p>
        </p:txBody>
      </p:sp>
    </p:spTree>
    <p:extLst>
      <p:ext uri="{BB962C8B-B14F-4D97-AF65-F5344CB8AC3E}">
        <p14:creationId xmlns:p14="http://schemas.microsoft.com/office/powerpoint/2010/main" val="233820887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imagine diapozitiv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ubstituent note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ro-RO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F3B4569-3B6E-468D-B981-DA515F47BCE4}" type="slidenum">
              <a:rPr lang="ro-RO" smtClean="0"/>
              <a:t>1</a:t>
            </a:fld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3406569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zitiv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up 88"/>
          <p:cNvGrpSpPr/>
          <p:nvPr/>
        </p:nvGrpSpPr>
        <p:grpSpPr>
          <a:xfrm>
            <a:off x="-329674" y="-59376"/>
            <a:ext cx="12515851" cy="6934071"/>
            <a:chOff x="-329674" y="-51881"/>
            <a:chExt cx="12515851" cy="6934071"/>
          </a:xfrm>
        </p:grpSpPr>
        <p:sp>
          <p:nvSpPr>
            <p:cNvPr id="90" name="Formă liberă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ormă liberă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ormă liberă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ormă liberă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ormă liberă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ormă liberă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ormă liberă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ormă liberă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ormă liberă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ormă liberă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ormă liberă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ormă liberă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ormă liberă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ormă liberă 18"/>
            <p:cNvSpPr/>
            <p:nvPr/>
          </p:nvSpPr>
          <p:spPr bwMode="auto">
            <a:xfrm>
              <a:off x="6463239" y="15853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ormă liberă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ormă liberă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ormă liberă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ormă liberă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ormă liberă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Dreptunghi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Triunghi isoscel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Dreptunghi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u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rtlCol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pPr rtl="0"/>
            <a:r>
              <a:rPr lang="ro-RO" noProof="0" dirty="0"/>
              <a:t>Clic pentru editare stil titlu Coordonator</a:t>
            </a:r>
          </a:p>
        </p:txBody>
      </p:sp>
      <p:sp>
        <p:nvSpPr>
          <p:cNvPr id="3" name="Subtitlu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 rtlCol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ro-RO" noProof="0" dirty="0"/>
              <a:t>Faceți clic pentru a edita stilul de subtitlu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pPr rtl="0"/>
            <a:fld id="{C6769C0C-E685-4A74-9053-8F21A63AB94F}" type="datetime1">
              <a:rPr lang="ro-RO" noProof="0" smtClean="0"/>
              <a:t>26.04.2023</a:t>
            </a:fld>
            <a:endParaRPr lang="ro-RO" noProof="0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ro-RO" noProof="0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ro-RO" noProof="0" smtClean="0"/>
              <a:t>‹#›</a:t>
            </a:fld>
            <a:endParaRPr lang="ro-RO" noProof="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ext vertical și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ormă liberă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ormă liberă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ormă liberă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ormă liberă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ormă liberă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ormă liberă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ormă liberă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ormă liberă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ormă liberă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ormă liberă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ormă liberă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ormă liberă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ormă liberă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ormă liberă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ormă liberă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ormă liberă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ormă liberă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ormă liberă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ormă liberă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ormă liberă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ormă liberă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Dreptunghi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Triunghi isoscel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Dreptunghi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ro-RO" noProof="0" dirty="0"/>
              <a:t>Clic pentru editare stil titlu Coordonator</a:t>
            </a:r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 rtlCol="0"/>
          <a:lstStyle/>
          <a:p>
            <a:pPr lvl="0" rtl="0"/>
            <a:r>
              <a:rPr lang="ro-RO" noProof="0" dirty="0"/>
              <a:t>Editați stilurile de text coordonator</a:t>
            </a:r>
          </a:p>
          <a:p>
            <a:pPr lvl="1" rtl="0"/>
            <a:r>
              <a:rPr lang="ro-RO" noProof="0" dirty="0"/>
              <a:t>Al doilea nivel</a:t>
            </a:r>
          </a:p>
          <a:p>
            <a:pPr lvl="2" rtl="0"/>
            <a:r>
              <a:rPr lang="ro-RO" noProof="0" dirty="0"/>
              <a:t>Al treilea nivel</a:t>
            </a:r>
          </a:p>
          <a:p>
            <a:pPr lvl="3" rtl="0"/>
            <a:r>
              <a:rPr lang="ro-RO" noProof="0" dirty="0"/>
              <a:t>Al patrulea nivel</a:t>
            </a:r>
          </a:p>
          <a:p>
            <a:pPr lvl="4" rtl="0"/>
            <a:r>
              <a:rPr lang="ro-RO" noProof="0" dirty="0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680D6192-EEA3-48C5-834D-1299616046F5}" type="datetime1">
              <a:rPr lang="ro-RO" noProof="0" smtClean="0"/>
              <a:t>26.04.2023</a:t>
            </a:fld>
            <a:endParaRPr lang="ro-RO" noProof="0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o-RO" noProof="0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o-RO" noProof="0" smtClean="0"/>
              <a:t>‹#›</a:t>
            </a:fld>
            <a:endParaRPr lang="ro-RO" noProof="0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lu vertical ș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ormă liberă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ormă liberă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ormă liberă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ormă liberă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ormă liberă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ormă liberă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ormă liberă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ormă liberă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ormă liberă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ormă liberă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ormă liberă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ormă liberă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ormă liberă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ormă liberă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ormă liberă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ormă liberă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ormă liberă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ormă liberă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ormă liberă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ormă liberă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ormă liberă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Dreptunghi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Triunghi isoscel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Dreptunghi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u vertical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 rtlCol="0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ro-RO" noProof="0" dirty="0"/>
              <a:t>Clic pentru editare stil titlu Coordonator</a:t>
            </a:r>
          </a:p>
        </p:txBody>
      </p:sp>
      <p:sp>
        <p:nvSpPr>
          <p:cNvPr id="3" name="Substituent text vertical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 rtlCol="0"/>
          <a:lstStyle/>
          <a:p>
            <a:pPr lvl="0" rtl="0"/>
            <a:r>
              <a:rPr lang="ro-RO" noProof="0" dirty="0"/>
              <a:t>Editați stilurile de text coordonator</a:t>
            </a:r>
          </a:p>
          <a:p>
            <a:pPr lvl="1" rtl="0"/>
            <a:r>
              <a:rPr lang="ro-RO" noProof="0" dirty="0"/>
              <a:t>Al doilea nivel</a:t>
            </a:r>
          </a:p>
          <a:p>
            <a:pPr lvl="2" rtl="0"/>
            <a:r>
              <a:rPr lang="ro-RO" noProof="0" dirty="0"/>
              <a:t>Al treilea nivel</a:t>
            </a:r>
          </a:p>
          <a:p>
            <a:pPr lvl="3" rtl="0"/>
            <a:r>
              <a:rPr lang="ro-RO" noProof="0" dirty="0"/>
              <a:t>Al patrulea nivel</a:t>
            </a:r>
          </a:p>
          <a:p>
            <a:pPr lvl="4" rtl="0"/>
            <a:r>
              <a:rPr lang="ro-RO" noProof="0" dirty="0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0549A00F-0EBB-4856-BF68-F1BF638357BD}" type="datetime1">
              <a:rPr lang="ro-RO" noProof="0" smtClean="0"/>
              <a:t>26.04.2023</a:t>
            </a:fld>
            <a:endParaRPr lang="ro-RO" noProof="0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/>
          <a:p>
            <a:pPr rtl="0"/>
            <a:endParaRPr lang="ro-RO" noProof="0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ro-RO" noProof="0" smtClean="0"/>
              <a:t>‹#›</a:t>
            </a:fld>
            <a:endParaRPr lang="ro-RO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u și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ormă liberă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ormă liberă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ormă liberă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ormă liberă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ormă liberă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ormă liberă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ormă liberă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ormă liberă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ormă liberă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ormă liberă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ormă liberă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ormă liberă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ormă liberă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ormă liberă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ormă liberă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ormă liberă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ormă liberă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ormă liberă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ormă liberă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ormă liberă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ormă liberă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Dreptunghi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Triunghi isoscel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Dreptunghi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ro-RO" noProof="0" dirty="0"/>
              <a:t>Clic pentru editare stil titlu Coordonator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rtlCol="0" anchor="ctr"/>
          <a:lstStyle/>
          <a:p>
            <a:pPr lvl="0" rtl="0"/>
            <a:r>
              <a:rPr lang="ro-RO" noProof="0" dirty="0"/>
              <a:t>Editați stilurile de text coordonator</a:t>
            </a:r>
          </a:p>
          <a:p>
            <a:pPr lvl="1" rtl="0"/>
            <a:r>
              <a:rPr lang="ro-RO" noProof="0" dirty="0"/>
              <a:t>Al doilea nivel</a:t>
            </a:r>
          </a:p>
          <a:p>
            <a:pPr lvl="2" rtl="0"/>
            <a:r>
              <a:rPr lang="ro-RO" noProof="0" dirty="0"/>
              <a:t>Al treilea nivel</a:t>
            </a:r>
          </a:p>
          <a:p>
            <a:pPr lvl="3" rtl="0"/>
            <a:r>
              <a:rPr lang="ro-RO" noProof="0" dirty="0"/>
              <a:t>Al patrulea nivel</a:t>
            </a:r>
          </a:p>
          <a:p>
            <a:pPr lvl="4" rtl="0"/>
            <a:r>
              <a:rPr lang="ro-RO" noProof="0" dirty="0"/>
              <a:t>Al cincilea nivel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08DAF435-EBDB-47CD-B39A-AC2C1F229531}" type="datetime1">
              <a:rPr lang="ro-RO" noProof="0" smtClean="0"/>
              <a:t>26.04.2023</a:t>
            </a:fld>
            <a:endParaRPr lang="ro-RO" noProof="0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o-RO" noProof="0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o-RO" noProof="0" smtClean="0"/>
              <a:t>‹#›</a:t>
            </a:fld>
            <a:endParaRPr lang="ro-RO" noProof="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ntet secțiu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ormă liberă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ormă liberă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ormă liberă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ormă liberă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ormă liberă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ormă liberă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ormă liberă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ormă liberă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ormă liberă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ormă liberă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ormă liberă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ormă liberă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ormă liberă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ormă liberă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ormă liberă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ormă liberă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ormă liberă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ormă liberă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ormă liberă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Dreptunghi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Triunghi isoscel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Dreptunghi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rtlCol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pPr rtl="0"/>
            <a:r>
              <a:rPr lang="ro-RO" noProof="0" dirty="0"/>
              <a:t>Clic pentru editare stil titlu Coordonator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 rtlCol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o-RO" noProof="0" dirty="0"/>
              <a:t>Editați stilurile de text coordonator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BEE07A18-2B04-4A22-B939-EC4D7EC8CAAC}" type="datetime1">
              <a:rPr lang="ro-RO" noProof="0" smtClean="0"/>
              <a:t>26.04.2023</a:t>
            </a:fld>
            <a:endParaRPr lang="ro-RO" noProof="0" dirty="0"/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>
            <a:lvl1pPr algn="ctr">
              <a:defRPr/>
            </a:lvl1pPr>
          </a:lstStyle>
          <a:p>
            <a:pPr rtl="0"/>
            <a:endParaRPr lang="ro-RO" noProof="0" dirty="0"/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ro-RO" noProof="0" smtClean="0"/>
              <a:t>‹#›</a:t>
            </a:fld>
            <a:endParaRPr lang="ro-RO" noProof="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uă tipuri de conțin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ormă liberă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ormă liberă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ormă liberă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ormă liberă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ormă liberă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ormă liberă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ormă liberă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ormă liberă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ormă liberă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ormă liberă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ormă liberă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ormă liberă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ormă liberă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ormă liberă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ormă liberă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ormă liberă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ormă liberă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ormă liberă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ormă liberă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ormă liberă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ormă liberă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Dreptunghi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Triunghi isoscel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Dreptunghi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ro-RO" noProof="0" dirty="0"/>
              <a:t>Clic pentru editare stil titlu Coordonator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 rtlCol="0"/>
          <a:lstStyle/>
          <a:p>
            <a:pPr lvl="0" rtl="0"/>
            <a:r>
              <a:rPr lang="ro-RO" noProof="0" dirty="0"/>
              <a:t>Editați stilurile de text coordonator</a:t>
            </a:r>
          </a:p>
          <a:p>
            <a:pPr lvl="1" rtl="0"/>
            <a:r>
              <a:rPr lang="ro-RO" noProof="0" dirty="0"/>
              <a:t>Al doilea nivel</a:t>
            </a:r>
          </a:p>
          <a:p>
            <a:pPr lvl="2" rtl="0"/>
            <a:r>
              <a:rPr lang="ro-RO" noProof="0" dirty="0"/>
              <a:t>Al treilea nivel</a:t>
            </a:r>
          </a:p>
          <a:p>
            <a:pPr lvl="3" rtl="0"/>
            <a:r>
              <a:rPr lang="ro-RO" noProof="0" dirty="0"/>
              <a:t>Al patrulea nivel</a:t>
            </a:r>
          </a:p>
          <a:p>
            <a:pPr lvl="4" rtl="0"/>
            <a:r>
              <a:rPr lang="ro-RO" noProof="0" dirty="0"/>
              <a:t>Al cincilea nivel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 rtlCol="0"/>
          <a:lstStyle/>
          <a:p>
            <a:pPr lvl="0" rtl="0"/>
            <a:r>
              <a:rPr lang="ro-RO" noProof="0" dirty="0"/>
              <a:t>Editați stilurile de text coordonator</a:t>
            </a:r>
          </a:p>
          <a:p>
            <a:pPr lvl="1" rtl="0"/>
            <a:r>
              <a:rPr lang="ro-RO" noProof="0" dirty="0"/>
              <a:t>Al doilea nivel</a:t>
            </a:r>
          </a:p>
          <a:p>
            <a:pPr lvl="2" rtl="0"/>
            <a:r>
              <a:rPr lang="ro-RO" noProof="0" dirty="0"/>
              <a:t>Al treilea nivel</a:t>
            </a:r>
          </a:p>
          <a:p>
            <a:pPr lvl="3" rtl="0"/>
            <a:r>
              <a:rPr lang="ro-RO" noProof="0" dirty="0"/>
              <a:t>Al patrulea nivel</a:t>
            </a:r>
          </a:p>
          <a:p>
            <a:pPr lvl="4" rtl="0"/>
            <a:r>
              <a:rPr lang="ro-RO" noProof="0" dirty="0"/>
              <a:t>Al cincilea nivel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85354497-ACC4-492A-A149-A133CCD788F6}" type="datetime1">
              <a:rPr lang="ro-RO" noProof="0" smtClean="0"/>
              <a:t>26.04.2023</a:t>
            </a:fld>
            <a:endParaRPr lang="ro-RO" noProof="0" dirty="0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/>
          <a:p>
            <a:pPr rtl="0"/>
            <a:endParaRPr lang="ro-RO" noProof="0" dirty="0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ro-RO" noProof="0" smtClean="0"/>
              <a:t>‹#›</a:t>
            </a:fld>
            <a:endParaRPr lang="ro-RO" noProof="0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ț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ormă liberă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ormă liberă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ormă liberă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ormă liberă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ormă liberă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ormă liberă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ormă liberă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ormă liberă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ormă liberă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ormă liberă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ormă liberă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ormă liberă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ormă liberă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ormă liberă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ormă liberă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ormă liberă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ormă liberă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ormă liberă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ormă liberă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ormă liberă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ormă liberă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Dreptunghi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Triunghi isoscel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Dreptunghi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ro-RO" noProof="0" dirty="0"/>
              <a:t>Clic pentru editare stil titlu Coordonator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rtlCol="0"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o-RO" noProof="0" dirty="0"/>
              <a:t>Editați stilurile de text coordonator</a:t>
            </a:r>
          </a:p>
        </p:txBody>
      </p:sp>
      <p:sp>
        <p:nvSpPr>
          <p:cNvPr id="4" name="Substituent conținut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 rtlCol="0"/>
          <a:lstStyle/>
          <a:p>
            <a:pPr lvl="0" rtl="0"/>
            <a:r>
              <a:rPr lang="ro-RO" noProof="0" dirty="0"/>
              <a:t>Editați stilurile de text coordonator</a:t>
            </a:r>
          </a:p>
          <a:p>
            <a:pPr lvl="1" rtl="0"/>
            <a:r>
              <a:rPr lang="ro-RO" noProof="0" dirty="0"/>
              <a:t>Al doilea nivel</a:t>
            </a:r>
          </a:p>
          <a:p>
            <a:pPr lvl="2" rtl="0"/>
            <a:r>
              <a:rPr lang="ro-RO" noProof="0" dirty="0"/>
              <a:t>Al treilea nivel</a:t>
            </a:r>
          </a:p>
          <a:p>
            <a:pPr lvl="3" rtl="0"/>
            <a:r>
              <a:rPr lang="ro-RO" noProof="0" dirty="0"/>
              <a:t>Al patrulea nivel</a:t>
            </a:r>
          </a:p>
          <a:p>
            <a:pPr lvl="4" rtl="0"/>
            <a:r>
              <a:rPr lang="ro-RO" noProof="0" dirty="0"/>
              <a:t>Al cincilea nivel</a:t>
            </a:r>
          </a:p>
        </p:txBody>
      </p:sp>
      <p:sp>
        <p:nvSpPr>
          <p:cNvPr id="5" name="Substituent text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rtlCol="0"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ro-RO" noProof="0" dirty="0"/>
              <a:t>Editați stilurile de text coordonator</a:t>
            </a:r>
          </a:p>
        </p:txBody>
      </p:sp>
      <p:sp>
        <p:nvSpPr>
          <p:cNvPr id="6" name="Substituent conținut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 rtlCol="0"/>
          <a:lstStyle/>
          <a:p>
            <a:pPr lvl="0" rtl="0"/>
            <a:r>
              <a:rPr lang="ro-RO" noProof="0" dirty="0"/>
              <a:t>Editați stilurile de text coordonator</a:t>
            </a:r>
          </a:p>
          <a:p>
            <a:pPr lvl="1" rtl="0"/>
            <a:r>
              <a:rPr lang="ro-RO" noProof="0" dirty="0"/>
              <a:t>Al doilea nivel</a:t>
            </a:r>
          </a:p>
          <a:p>
            <a:pPr lvl="2" rtl="0"/>
            <a:r>
              <a:rPr lang="ro-RO" noProof="0" dirty="0"/>
              <a:t>Al treilea nivel</a:t>
            </a:r>
          </a:p>
          <a:p>
            <a:pPr lvl="3" rtl="0"/>
            <a:r>
              <a:rPr lang="ro-RO" noProof="0" dirty="0"/>
              <a:t>Al patrulea nivel</a:t>
            </a:r>
          </a:p>
          <a:p>
            <a:pPr lvl="4" rtl="0"/>
            <a:r>
              <a:rPr lang="ro-RO" noProof="0" dirty="0"/>
              <a:t>Al cincilea nivel</a:t>
            </a:r>
          </a:p>
        </p:txBody>
      </p:sp>
      <p:sp>
        <p:nvSpPr>
          <p:cNvPr id="7" name="Substituent dată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0CDA06E5-69C6-437A-A4D8-E758EC57FD5C}" type="datetime1">
              <a:rPr lang="ro-RO" noProof="0" smtClean="0"/>
              <a:t>26.04.2023</a:t>
            </a:fld>
            <a:endParaRPr lang="ro-RO" noProof="0" dirty="0"/>
          </a:p>
        </p:txBody>
      </p:sp>
      <p:sp>
        <p:nvSpPr>
          <p:cNvPr id="8" name="Substituent subsol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/>
          <a:p>
            <a:pPr rtl="0"/>
            <a:endParaRPr lang="ro-RO" noProof="0" dirty="0"/>
          </a:p>
        </p:txBody>
      </p:sp>
      <p:sp>
        <p:nvSpPr>
          <p:cNvPr id="9" name="Substituent număr diapozitiv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ro-RO" noProof="0" smtClean="0"/>
              <a:t>‹#›</a:t>
            </a:fld>
            <a:endParaRPr lang="ro-RO" noProof="0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Doar tit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ormă liberă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ormă liberă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ormă liberă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ormă liberă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ormă liberă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ormă liberă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ormă liberă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ormă liberă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ormă liberă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ormă liberă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ormă liberă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ormă liberă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ormă liberă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ormă liberă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ormă liberă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ormă liberă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ormă liberă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ormă liberă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ormă liberă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ormă liberă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ormă liberă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Dreptunghi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Triunghi isoscel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Dreptunghi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 rtlCol="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pPr rtl="0"/>
            <a:r>
              <a:rPr lang="ro-RO" noProof="0" dirty="0"/>
              <a:t>Clic pentru editare stil titlu Coordonator</a:t>
            </a:r>
          </a:p>
        </p:txBody>
      </p:sp>
      <p:sp>
        <p:nvSpPr>
          <p:cNvPr id="3" name="Substituent dată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FE8DB13F-E746-4992-B775-D1EC2698C108}" type="datetime1">
              <a:rPr lang="ro-RO" noProof="0" smtClean="0"/>
              <a:t>26.04.2023</a:t>
            </a:fld>
            <a:endParaRPr lang="ro-RO" noProof="0" dirty="0"/>
          </a:p>
        </p:txBody>
      </p:sp>
      <p:sp>
        <p:nvSpPr>
          <p:cNvPr id="4" name="Substituent subsol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o-RO" noProof="0" dirty="0"/>
          </a:p>
        </p:txBody>
      </p:sp>
      <p:sp>
        <p:nvSpPr>
          <p:cNvPr id="5" name="Substituent număr diapozitiv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o-RO" noProof="0" smtClean="0"/>
              <a:t>‹#›</a:t>
            </a:fld>
            <a:endParaRPr lang="ro-RO" noProof="0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Necomple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dată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C28A9CA6-223D-46F0-8299-8B456AC11F13}" type="datetime1">
              <a:rPr lang="ro-RO" noProof="0" smtClean="0"/>
              <a:t>26.04.2023</a:t>
            </a:fld>
            <a:endParaRPr lang="ro-RO" noProof="0"/>
          </a:p>
        </p:txBody>
      </p:sp>
      <p:sp>
        <p:nvSpPr>
          <p:cNvPr id="3" name="Substituent subsol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 rtlCol="0"/>
          <a:lstStyle/>
          <a:p>
            <a:pPr rtl="0"/>
            <a:endParaRPr lang="ro-RO" noProof="0"/>
          </a:p>
        </p:txBody>
      </p:sp>
      <p:sp>
        <p:nvSpPr>
          <p:cNvPr id="4" name="Substituent număr diapozitiv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ro-RO" noProof="0" smtClean="0"/>
              <a:t>‹#›</a:t>
            </a:fld>
            <a:endParaRPr lang="ro-RO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ținut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ormă liberă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ormă liberă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ormă liberă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ormă liberă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ormă liberă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ormă liberă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ormă liberă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ormă liberă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ormă liberă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ormă liberă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ormă liberă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ormă liberă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ormă liberă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ormă liberă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ormă liberă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ormă liberă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ormă liberă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ormă liberă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ormă liberă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ormă liberă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ormă liberă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Dreptunghi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Triunghi isoscel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Dreptunghi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rtlCol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pPr rtl="0"/>
            <a:r>
              <a:rPr lang="ro-RO" noProof="0" dirty="0"/>
              <a:t>Clic pentru editare stil titlu Coordonator</a:t>
            </a:r>
          </a:p>
        </p:txBody>
      </p:sp>
      <p:sp>
        <p:nvSpPr>
          <p:cNvPr id="3" name="Substituent conținut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rtlCol="0" anchor="ctr"/>
          <a:lstStyle/>
          <a:p>
            <a:pPr lvl="0" rtl="0"/>
            <a:r>
              <a:rPr lang="ro-RO" noProof="0" dirty="0"/>
              <a:t>Editați stilurile de text coordonator</a:t>
            </a:r>
          </a:p>
          <a:p>
            <a:pPr lvl="1" rtl="0"/>
            <a:r>
              <a:rPr lang="ro-RO" noProof="0" dirty="0"/>
              <a:t>Al doilea nivel</a:t>
            </a:r>
          </a:p>
          <a:p>
            <a:pPr lvl="2" rtl="0"/>
            <a:r>
              <a:rPr lang="ro-RO" noProof="0" dirty="0"/>
              <a:t>Al treilea nivel</a:t>
            </a:r>
          </a:p>
          <a:p>
            <a:pPr lvl="3" rtl="0"/>
            <a:r>
              <a:rPr lang="ro-RO" noProof="0" dirty="0"/>
              <a:t>Al patrulea nivel</a:t>
            </a:r>
          </a:p>
          <a:p>
            <a:pPr lvl="4" rtl="0"/>
            <a:r>
              <a:rPr lang="ro-RO" noProof="0" dirty="0"/>
              <a:t>Al cincilea nivel</a:t>
            </a:r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 rtlCol="0"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o-RO" noProof="0" dirty="0"/>
              <a:t>Editați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fld id="{ECAD2354-B1E1-487F-A602-72439747987C}" type="datetime1">
              <a:rPr lang="ro-RO" noProof="0" smtClean="0"/>
              <a:t>26.04.2023</a:t>
            </a:fld>
            <a:endParaRPr lang="ro-RO" noProof="0" dirty="0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o-RO" noProof="0" dirty="0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6D22F896-40B5-4ADD-8801-0D06FADFA095}" type="slidenum">
              <a:rPr lang="ro-RO" noProof="0" smtClean="0"/>
              <a:t>‹#›</a:t>
            </a:fld>
            <a:endParaRPr lang="ro-RO" noProof="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ine cu legend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ormă liberă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ormă liberă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ormă liberă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ormă liberă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ormă liberă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ormă liberă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ormă liberă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ormă liberă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ormă liberă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ormă liberă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ormă liberă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ormă liberă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ormă liberă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ormă liberă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ormă liberă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ormă liberă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ormă liberă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ormă liberă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ormă liberă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Dreptunghi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Triunghi isoscel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Dreptunghi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Substituent imagine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rtlCol="0"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ro-RO" noProof="0" dirty="0"/>
              <a:t>Faceți clic pe pictogramă pentru a adăuga o imagine</a:t>
            </a:r>
          </a:p>
        </p:txBody>
      </p:sp>
      <p:sp>
        <p:nvSpPr>
          <p:cNvPr id="2" name="Titlu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rtlCol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pPr rtl="0"/>
            <a:r>
              <a:rPr lang="ro-RO" noProof="0" dirty="0"/>
              <a:t>Clic pentru editare stil titlu Coordonator</a:t>
            </a:r>
          </a:p>
        </p:txBody>
      </p:sp>
      <p:sp>
        <p:nvSpPr>
          <p:cNvPr id="4" name="Substituent text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 rtlCol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ro-RO" noProof="0" dirty="0"/>
              <a:t>Editați stilurile de text coordonator</a:t>
            </a:r>
          </a:p>
        </p:txBody>
      </p:sp>
      <p:sp>
        <p:nvSpPr>
          <p:cNvPr id="5" name="Substituent dată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rtlCol="0"/>
          <a:lstStyle/>
          <a:p>
            <a:pPr rtl="0"/>
            <a:fld id="{3430F258-18B7-41EF-8A6A-0D00E6D81A75}" type="datetime1">
              <a:rPr lang="ro-RO" noProof="0" smtClean="0"/>
              <a:t>26.04.2023</a:t>
            </a:fld>
            <a:endParaRPr lang="ro-RO" noProof="0" dirty="0"/>
          </a:p>
        </p:txBody>
      </p:sp>
      <p:sp>
        <p:nvSpPr>
          <p:cNvPr id="6" name="Substituent subsol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 rtlCol="0"/>
          <a:lstStyle/>
          <a:p>
            <a:pPr rtl="0"/>
            <a:endParaRPr lang="ro-RO" noProof="0" dirty="0"/>
          </a:p>
        </p:txBody>
      </p:sp>
      <p:sp>
        <p:nvSpPr>
          <p:cNvPr id="7" name="Substituent număr diapozitiv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 rtlCol="0"/>
          <a:lstStyle/>
          <a:p>
            <a:pPr rtl="0"/>
            <a:fld id="{6D22F896-40B5-4ADD-8801-0D06FADFA095}" type="slidenum">
              <a:rPr lang="ro-RO" noProof="0" smtClean="0"/>
              <a:t>‹#›</a:t>
            </a:fld>
            <a:endParaRPr lang="ro-RO" noProof="0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stituent titlu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pPr rtl="0"/>
            <a:r>
              <a:rPr lang="ro-RO" noProof="0"/>
              <a:t>Clic pentru editare stil titlu Coordonator</a:t>
            </a:r>
          </a:p>
        </p:txBody>
      </p:sp>
      <p:sp>
        <p:nvSpPr>
          <p:cNvPr id="3" name="Substituent text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ro-RO" noProof="0"/>
              <a:t>Editați stilurile de text coordonator</a:t>
            </a:r>
          </a:p>
          <a:p>
            <a:pPr lvl="1" rtl="0"/>
            <a:r>
              <a:rPr lang="ro-RO" noProof="0"/>
              <a:t>Al doilea nivel</a:t>
            </a:r>
          </a:p>
          <a:p>
            <a:pPr lvl="2" rtl="0"/>
            <a:r>
              <a:rPr lang="ro-RO" noProof="0"/>
              <a:t>Al treilea nivel</a:t>
            </a:r>
          </a:p>
          <a:p>
            <a:pPr lvl="3" rtl="0"/>
            <a:r>
              <a:rPr lang="ro-RO" noProof="0"/>
              <a:t>Al patrulea nivel</a:t>
            </a:r>
          </a:p>
          <a:p>
            <a:pPr lvl="4" rtl="0"/>
            <a:r>
              <a:rPr lang="ro-RO" noProof="0"/>
              <a:t>Al cincilea nivel</a:t>
            </a:r>
          </a:p>
          <a:p>
            <a:pPr lvl="5" rtl="0"/>
            <a:r>
              <a:rPr lang="ro-RO" noProof="0"/>
              <a:t>6</a:t>
            </a:r>
          </a:p>
          <a:p>
            <a:pPr lvl="6" rtl="0"/>
            <a:r>
              <a:rPr lang="ro-RO" noProof="0"/>
              <a:t>7</a:t>
            </a:r>
          </a:p>
          <a:p>
            <a:pPr lvl="7" rtl="0"/>
            <a:r>
              <a:rPr lang="ro-RO" noProof="0"/>
              <a:t>8</a:t>
            </a:r>
          </a:p>
          <a:p>
            <a:pPr lvl="8" rtl="0"/>
            <a:r>
              <a:rPr lang="ro-RO" noProof="0"/>
              <a:t>9</a:t>
            </a:r>
          </a:p>
        </p:txBody>
      </p:sp>
      <p:sp>
        <p:nvSpPr>
          <p:cNvPr id="4" name="Substituent dată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F81A40E-67A0-4624-81B3-810658D69E42}" type="datetime1">
              <a:rPr lang="ro-RO" noProof="0" smtClean="0"/>
              <a:t>26.04.2023</a:t>
            </a:fld>
            <a:endParaRPr lang="ro-RO" noProof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Substituent subsol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ro-RO" noProof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Substituent număr diapozitiv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D22F896-40B5-4ADD-8801-0D06FADFA095}" type="slidenum">
              <a:rPr lang="ro-RO" noProof="0" smtClean="0"/>
              <a:pPr/>
              <a:t>‹#›</a:t>
            </a:fld>
            <a:endParaRPr lang="ro-RO" noProof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70752FD7-76EF-4EBF-8807-5A08A9C8EA0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ro-RO" dirty="0">
                <a:cs typeface="Calibri Light"/>
              </a:rPr>
              <a:t>Franța</a:t>
            </a:r>
            <a:endParaRPr lang="ro-RO" dirty="0"/>
          </a:p>
        </p:txBody>
      </p:sp>
      <p:sp>
        <p:nvSpPr>
          <p:cNvPr id="3" name="Subtitlu 2">
            <a:extLst>
              <a:ext uri="{FF2B5EF4-FFF2-40B4-BE49-F238E27FC236}">
                <a16:creationId xmlns:a16="http://schemas.microsoft.com/office/drawing/2014/main" id="{F4C8D8C1-1062-49B2-BB56-D9F8E5DA6E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ro-RO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28684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364404FD-5C56-AC1D-FB1C-2E23CE436A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cs typeface="Calibri Light"/>
              </a:rPr>
              <a:t>Poziția geografică</a:t>
            </a:r>
            <a:endParaRPr lang="ro-RO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18569AE-0503-9167-DE95-9420AF793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231686"/>
            <a:ext cx="6281873" cy="5820122"/>
          </a:xfrm>
        </p:spPr>
        <p:txBody>
          <a:bodyPr>
            <a:normAutofit lnSpcReduction="10000"/>
          </a:bodyPr>
          <a:lstStyle/>
          <a:p>
            <a:r>
              <a:rPr lang="ro-RO" dirty="0">
                <a:latin typeface="Times New Roman"/>
                <a:cs typeface="Times New Roman"/>
              </a:rPr>
              <a:t>Capitală: Paris</a:t>
            </a:r>
            <a:endParaRPr lang="ro-RO" dirty="0"/>
          </a:p>
          <a:p>
            <a:r>
              <a:rPr lang="ro-RO" dirty="0">
                <a:latin typeface="Times New Roman"/>
                <a:cs typeface="Times New Roman"/>
              </a:rPr>
              <a:t>Președinte: Emmanuel </a:t>
            </a:r>
            <a:r>
              <a:rPr lang="ro-RO" dirty="0" err="1">
                <a:latin typeface="Times New Roman"/>
                <a:cs typeface="Times New Roman"/>
              </a:rPr>
              <a:t>Macron</a:t>
            </a:r>
            <a:r>
              <a:rPr lang="ro-RO" dirty="0">
                <a:latin typeface="Times New Roman"/>
                <a:cs typeface="Times New Roman"/>
              </a:rPr>
              <a:t> </a:t>
            </a:r>
            <a:endParaRPr lang="ro-RO"/>
          </a:p>
          <a:p>
            <a:r>
              <a:rPr lang="ro-RO" dirty="0">
                <a:latin typeface="Times New Roman"/>
                <a:cs typeface="Times New Roman"/>
              </a:rPr>
              <a:t>Suprafață: 543.940 km²</a:t>
            </a:r>
            <a:endParaRPr lang="ro-RO" dirty="0"/>
          </a:p>
          <a:p>
            <a:r>
              <a:rPr lang="ro-RO" dirty="0">
                <a:latin typeface="Times New Roman"/>
                <a:cs typeface="Times New Roman"/>
              </a:rPr>
              <a:t>Formă: hexagonală</a:t>
            </a:r>
            <a:endParaRPr lang="ro-RO" dirty="0"/>
          </a:p>
          <a:p>
            <a:r>
              <a:rPr lang="ro-RO" b="1" dirty="0" err="1">
                <a:latin typeface="Times New Roman"/>
                <a:cs typeface="Times New Roman"/>
              </a:rPr>
              <a:t>Franta</a:t>
            </a:r>
            <a:r>
              <a:rPr lang="ro-RO" b="1" dirty="0">
                <a:latin typeface="Times New Roman"/>
                <a:cs typeface="Times New Roman"/>
              </a:rPr>
              <a:t> </a:t>
            </a:r>
            <a:r>
              <a:rPr lang="ro-RO" dirty="0">
                <a:latin typeface="Times New Roman"/>
                <a:cs typeface="Times New Roman"/>
              </a:rPr>
              <a:t>este situata in vestul Europei; are </a:t>
            </a:r>
            <a:r>
              <a:rPr lang="ro-RO" dirty="0" err="1">
                <a:latin typeface="Times New Roman"/>
                <a:cs typeface="Times New Roman"/>
              </a:rPr>
              <a:t>iesire</a:t>
            </a:r>
            <a:r>
              <a:rPr lang="ro-RO" dirty="0">
                <a:latin typeface="Times New Roman"/>
                <a:cs typeface="Times New Roman"/>
              </a:rPr>
              <a:t> la Oceanul Atlantic, Marea </a:t>
            </a:r>
            <a:r>
              <a:rPr lang="ro-RO" dirty="0" err="1">
                <a:latin typeface="Times New Roman"/>
                <a:cs typeface="Times New Roman"/>
              </a:rPr>
              <a:t>Manecii</a:t>
            </a:r>
            <a:r>
              <a:rPr lang="ro-RO" dirty="0">
                <a:latin typeface="Times New Roman"/>
                <a:cs typeface="Times New Roman"/>
              </a:rPr>
              <a:t> si Marea Mediterana; se </a:t>
            </a:r>
            <a:r>
              <a:rPr lang="ro-RO" dirty="0" err="1">
                <a:latin typeface="Times New Roman"/>
                <a:cs typeface="Times New Roman"/>
              </a:rPr>
              <a:t>situeaza</a:t>
            </a:r>
            <a:r>
              <a:rPr lang="ro-RO" dirty="0">
                <a:latin typeface="Times New Roman"/>
                <a:cs typeface="Times New Roman"/>
              </a:rPr>
              <a:t> intre Belgia si Spania, la sud-est de Marea Britanie; este cea mai mare </a:t>
            </a:r>
            <a:r>
              <a:rPr lang="ro-RO" dirty="0" err="1">
                <a:latin typeface="Times New Roman"/>
                <a:cs typeface="Times New Roman"/>
              </a:rPr>
              <a:t>natiune</a:t>
            </a:r>
            <a:r>
              <a:rPr lang="ro-RO" dirty="0">
                <a:latin typeface="Times New Roman"/>
                <a:cs typeface="Times New Roman"/>
              </a:rPr>
              <a:t> vest europeana.</a:t>
            </a:r>
          </a:p>
          <a:p>
            <a:pPr>
              <a:buChar char="Ø"/>
            </a:pPr>
            <a:r>
              <a:rPr lang="ro" dirty="0" err="1">
                <a:latin typeface="Times New Roman"/>
                <a:cs typeface="Times New Roman"/>
              </a:rPr>
              <a:t>Franta</a:t>
            </a:r>
            <a:r>
              <a:rPr lang="ro" dirty="0">
                <a:latin typeface="Times New Roman"/>
                <a:cs typeface="Times New Roman"/>
              </a:rPr>
              <a:t> are opt vecini:</a:t>
            </a:r>
            <a:endParaRPr lang="ro-RO" dirty="0">
              <a:latin typeface="Times New Roman"/>
              <a:cs typeface="Times New Roman"/>
            </a:endParaRPr>
          </a:p>
          <a:p>
            <a:pPr>
              <a:buChar char="Ø"/>
            </a:pPr>
            <a:r>
              <a:rPr lang="ro" dirty="0">
                <a:latin typeface="Times New Roman"/>
                <a:cs typeface="Times New Roman"/>
              </a:rPr>
              <a:t>Luxemburg (N-E),</a:t>
            </a:r>
            <a:endParaRPr lang="ro-RO" dirty="0"/>
          </a:p>
          <a:p>
            <a:pPr>
              <a:buChar char="Ø"/>
            </a:pPr>
            <a:r>
              <a:rPr lang="ro" dirty="0">
                <a:latin typeface="Times New Roman"/>
                <a:cs typeface="Times New Roman"/>
              </a:rPr>
              <a:t>Germania si </a:t>
            </a:r>
            <a:r>
              <a:rPr lang="ro" dirty="0" err="1">
                <a:latin typeface="Times New Roman"/>
                <a:cs typeface="Times New Roman"/>
              </a:rPr>
              <a:t>Elvetia</a:t>
            </a:r>
            <a:r>
              <a:rPr lang="ro" dirty="0">
                <a:latin typeface="Times New Roman"/>
                <a:cs typeface="Times New Roman"/>
              </a:rPr>
              <a:t> ( E ),</a:t>
            </a:r>
            <a:endParaRPr lang="ro-RO" dirty="0"/>
          </a:p>
          <a:p>
            <a:pPr>
              <a:buChar char="Ø"/>
            </a:pPr>
            <a:r>
              <a:rPr lang="ro" dirty="0">
                <a:latin typeface="Times New Roman"/>
                <a:cs typeface="Times New Roman"/>
              </a:rPr>
              <a:t>Italia si Monaco ( S-E ),</a:t>
            </a:r>
            <a:endParaRPr lang="ro-RO" dirty="0"/>
          </a:p>
          <a:p>
            <a:pPr>
              <a:buChar char="Ø"/>
            </a:pPr>
            <a:r>
              <a:rPr lang="ro" dirty="0">
                <a:latin typeface="Times New Roman"/>
                <a:cs typeface="Times New Roman"/>
              </a:rPr>
              <a:t>Marea Mediterana, Spania si Andora ( S ),</a:t>
            </a:r>
            <a:endParaRPr lang="ro-RO" dirty="0"/>
          </a:p>
          <a:p>
            <a:pPr>
              <a:buChar char="Ø"/>
            </a:pPr>
            <a:r>
              <a:rPr lang="ro" dirty="0">
                <a:latin typeface="Times New Roman"/>
                <a:cs typeface="Times New Roman"/>
              </a:rPr>
              <a:t>Oceanul Atlantic ( V )</a:t>
            </a:r>
            <a:endParaRPr lang="ro-RO" dirty="0"/>
          </a:p>
          <a:p>
            <a:endParaRPr lang="ro-RO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587702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9A73B790-9EBC-D910-0268-769DE26AFA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cs typeface="Calibri Light"/>
              </a:rPr>
              <a:t>Cadru natural</a:t>
            </a:r>
            <a:endParaRPr lang="ro-RO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8031EBCC-AEE2-999A-6AB8-1033542F88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u="sng" dirty="0">
                <a:latin typeface="Times New Roman"/>
                <a:cs typeface="Times New Roman"/>
              </a:rPr>
              <a:t>Relief</a:t>
            </a:r>
            <a:r>
              <a:rPr lang="ro-RO" dirty="0">
                <a:latin typeface="Times New Roman"/>
                <a:cs typeface="Times New Roman"/>
              </a:rPr>
              <a:t>: Franța prezintă câmpii, podișuri, munți. (Câmpia </a:t>
            </a:r>
            <a:r>
              <a:rPr lang="ro-RO" dirty="0" err="1">
                <a:latin typeface="Times New Roman"/>
                <a:cs typeface="Times New Roman"/>
              </a:rPr>
              <a:t>Alsacei</a:t>
            </a:r>
            <a:r>
              <a:rPr lang="ro-RO" dirty="0">
                <a:latin typeface="Times New Roman"/>
                <a:cs typeface="Times New Roman"/>
              </a:rPr>
              <a:t>, Masivul Central, Munții Alpi)</a:t>
            </a:r>
          </a:p>
          <a:p>
            <a:r>
              <a:rPr lang="ro-RO" dirty="0">
                <a:latin typeface="Times New Roman"/>
                <a:cs typeface="Times New Roman"/>
              </a:rPr>
              <a:t>Clima: temperat-oceanică (ierni blânde și veri răcoroase, </a:t>
            </a:r>
            <a:r>
              <a:rPr lang="ro-RO" dirty="0" err="1">
                <a:latin typeface="Times New Roman"/>
                <a:cs typeface="Times New Roman"/>
              </a:rPr>
              <a:t>precipitatiile</a:t>
            </a:r>
            <a:r>
              <a:rPr lang="ro-RO" dirty="0">
                <a:latin typeface="Times New Roman"/>
                <a:cs typeface="Times New Roman"/>
              </a:rPr>
              <a:t> fiind repartizate uniform de-a lungul lunilor anului)</a:t>
            </a:r>
          </a:p>
          <a:p>
            <a:r>
              <a:rPr lang="ro-RO" dirty="0">
                <a:latin typeface="Times New Roman"/>
                <a:cs typeface="Times New Roman"/>
              </a:rPr>
              <a:t>Vegetație: păduri de foioase (fag, stejar) și de </a:t>
            </a:r>
            <a:r>
              <a:rPr lang="ro-RO" dirty="0" err="1">
                <a:latin typeface="Times New Roman"/>
                <a:cs typeface="Times New Roman"/>
              </a:rPr>
              <a:t>conifere,maquisul</a:t>
            </a:r>
            <a:r>
              <a:rPr lang="ro-RO" dirty="0">
                <a:latin typeface="Times New Roman"/>
                <a:cs typeface="Times New Roman"/>
              </a:rPr>
              <a:t> </a:t>
            </a:r>
            <a:r>
              <a:rPr lang="ro-RO" dirty="0" err="1">
                <a:latin typeface="Times New Roman"/>
                <a:cs typeface="Times New Roman"/>
              </a:rPr>
              <a:t>mediteranean</a:t>
            </a:r>
            <a:endParaRPr lang="ro-RO" dirty="0" err="1"/>
          </a:p>
          <a:p>
            <a:r>
              <a:rPr lang="ro-RO" dirty="0">
                <a:latin typeface="Times New Roman"/>
                <a:cs typeface="Times New Roman"/>
              </a:rPr>
              <a:t>Faună:  păsări (flamingo, egrete, fluierari - în </a:t>
            </a:r>
            <a:r>
              <a:rPr lang="ro-RO" dirty="0" err="1">
                <a:latin typeface="Times New Roman"/>
                <a:cs typeface="Times New Roman"/>
              </a:rPr>
              <a:t>Camargue</a:t>
            </a:r>
            <a:r>
              <a:rPr lang="ro-RO" dirty="0">
                <a:latin typeface="Times New Roman"/>
                <a:cs typeface="Times New Roman"/>
              </a:rPr>
              <a:t> ),urși (în Pirinei), vulturi, marmote, ibex</a:t>
            </a:r>
          </a:p>
        </p:txBody>
      </p:sp>
    </p:spTree>
    <p:extLst>
      <p:ext uri="{BB962C8B-B14F-4D97-AF65-F5344CB8AC3E}">
        <p14:creationId xmlns:p14="http://schemas.microsoft.com/office/powerpoint/2010/main" val="3418867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F4E90B61-A617-1E00-E996-4A00B4BFE8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cs typeface="Calibri Light"/>
              </a:rPr>
              <a:t>Populația și așezările omenești</a:t>
            </a:r>
            <a:endParaRPr lang="ro-RO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2972843A-E05F-9DA6-C90B-A550FCACEC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>
                <a:latin typeface="Times New Roman"/>
                <a:cs typeface="Times New Roman"/>
              </a:rPr>
              <a:t>Populație: 67,39 milioane de loc.</a:t>
            </a:r>
          </a:p>
          <a:p>
            <a:r>
              <a:rPr lang="ro-RO" dirty="0">
                <a:latin typeface="Times New Roman"/>
                <a:cs typeface="Times New Roman"/>
              </a:rPr>
              <a:t>Natalitatea este de 13,3 %</a:t>
            </a:r>
          </a:p>
          <a:p>
            <a:r>
              <a:rPr lang="ro-RO" dirty="0">
                <a:latin typeface="Times New Roman"/>
                <a:cs typeface="Times New Roman"/>
              </a:rPr>
              <a:t>Mortalitatea este de 9,2%</a:t>
            </a:r>
          </a:p>
          <a:p>
            <a:r>
              <a:rPr lang="ro-RO" dirty="0" err="1">
                <a:latin typeface="Times New Roman"/>
                <a:cs typeface="Times New Roman"/>
              </a:rPr>
              <a:t>Aglomeratii</a:t>
            </a:r>
            <a:r>
              <a:rPr lang="ro-RO" dirty="0">
                <a:latin typeface="Times New Roman"/>
                <a:cs typeface="Times New Roman"/>
              </a:rPr>
              <a:t> principale urbane se </a:t>
            </a:r>
            <a:r>
              <a:rPr lang="ro-RO" dirty="0" err="1">
                <a:latin typeface="Times New Roman"/>
                <a:cs typeface="Times New Roman"/>
              </a:rPr>
              <a:t>inregistreaza</a:t>
            </a:r>
            <a:r>
              <a:rPr lang="ro-RO" dirty="0">
                <a:latin typeface="Times New Roman"/>
                <a:cs typeface="Times New Roman"/>
              </a:rPr>
              <a:t> </a:t>
            </a:r>
            <a:r>
              <a:rPr lang="ro-RO" dirty="0" err="1">
                <a:latin typeface="Times New Roman"/>
                <a:cs typeface="Times New Roman"/>
              </a:rPr>
              <a:t>in:Paris</a:t>
            </a:r>
            <a:r>
              <a:rPr lang="ro-RO" dirty="0">
                <a:latin typeface="Times New Roman"/>
                <a:cs typeface="Times New Roman"/>
              </a:rPr>
              <a:t> (2,161 mil locuitori) , Lyon (1 262 mii locuitori), Marseille (1 087 mii locuitori), Lille (950 mii locuitori)</a:t>
            </a:r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8399040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D6B1F7E9-748C-441E-51F7-86E908B16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cs typeface="Calibri Light"/>
              </a:rPr>
              <a:t>Resurse naturale</a:t>
            </a:r>
            <a:endParaRPr lang="ro-RO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FAE421D-8629-8D87-79A1-79AD55DEFA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ro-RO" dirty="0">
              <a:latin typeface="Times New Roman"/>
              <a:cs typeface="Times New Roman"/>
            </a:endParaRPr>
          </a:p>
          <a:p>
            <a:r>
              <a:rPr lang="ro-RO" dirty="0">
                <a:latin typeface="Times New Roman"/>
                <a:cs typeface="Times New Roman"/>
              </a:rPr>
              <a:t>Gaz natural: 8.8 de miliarde de metri cubi de gaz natural</a:t>
            </a:r>
          </a:p>
          <a:p>
            <a:r>
              <a:rPr lang="ro-RO" dirty="0">
                <a:latin typeface="Times New Roman"/>
                <a:cs typeface="Times New Roman"/>
              </a:rPr>
              <a:t>Uraniu:50,000 tone</a:t>
            </a:r>
          </a:p>
          <a:p>
            <a:r>
              <a:rPr lang="ro-RO" dirty="0">
                <a:latin typeface="Times New Roman"/>
                <a:cs typeface="Times New Roman"/>
              </a:rPr>
              <a:t>Minereu de Fier</a:t>
            </a:r>
          </a:p>
          <a:p>
            <a:r>
              <a:rPr lang="ro" dirty="0">
                <a:latin typeface="Times New Roman"/>
                <a:cs typeface="Times New Roman"/>
              </a:rPr>
              <a:t>Minereuri neferoase: bauxita</a:t>
            </a:r>
            <a:endParaRPr lang="ro-RO" dirty="0">
              <a:latin typeface="Times New Roman"/>
              <a:cs typeface="Times New Roman"/>
            </a:endParaRPr>
          </a:p>
          <a:p>
            <a:r>
              <a:rPr lang="ro" dirty="0">
                <a:latin typeface="Times New Roman"/>
                <a:cs typeface="Times New Roman"/>
              </a:rPr>
              <a:t> Combustibili fosili: petrol, </a:t>
            </a:r>
            <a:r>
              <a:rPr lang="ro" dirty="0" err="1">
                <a:latin typeface="Times New Roman"/>
                <a:cs typeface="Times New Roman"/>
              </a:rPr>
              <a:t>carbuni</a:t>
            </a:r>
            <a:endParaRPr lang="ro" dirty="0">
              <a:latin typeface="Times New Roman"/>
              <a:cs typeface="Times New Roman"/>
            </a:endParaRPr>
          </a:p>
          <a:p>
            <a:r>
              <a:rPr lang="ro" dirty="0">
                <a:latin typeface="Times New Roman"/>
                <a:cs typeface="Times New Roman"/>
              </a:rPr>
              <a:t> Roci de </a:t>
            </a:r>
            <a:r>
              <a:rPr lang="ro" dirty="0" err="1">
                <a:latin typeface="Times New Roman"/>
                <a:cs typeface="Times New Roman"/>
              </a:rPr>
              <a:t>constructie</a:t>
            </a:r>
            <a:r>
              <a:rPr lang="ro" dirty="0">
                <a:latin typeface="Times New Roman"/>
                <a:cs typeface="Times New Roman"/>
              </a:rPr>
              <a:t>: granit, bazalt, marmura</a:t>
            </a:r>
          </a:p>
          <a:p>
            <a:endParaRPr lang="ro" dirty="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294819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1BBF0CEC-7361-F7E2-9C94-96BA53C07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>
                <a:ea typeface="Calibri Light"/>
                <a:cs typeface="Calibri Light"/>
              </a:rPr>
              <a:t>Economia</a:t>
            </a:r>
            <a:endParaRPr lang="ro-RO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5C3EBD04-86E1-000C-A627-1FCD3821B5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o-RO" dirty="0">
                <a:latin typeface="Times New Roman"/>
                <a:cs typeface="Times New Roman"/>
              </a:rPr>
              <a:t>Franța se numără printre cele mai puternice state din lume, cu o economie clasată pe locul 6 în spatele Regatului Unit, a Germaniei, a Japoniei, a Chinei și a Statelor Unite. Comerțul și agricultura alimentează o mare parte a economiei sale, țara având suprafețe întinse de teren arabil care susțin toate tipurile de activități agricole, de la culturile alimentare până la producția de lemn.</a:t>
            </a:r>
          </a:p>
          <a:p>
            <a:r>
              <a:rPr lang="ro-RO" dirty="0">
                <a:latin typeface="Times New Roman"/>
                <a:cs typeface="Times New Roman"/>
              </a:rPr>
              <a:t>Franța are cea mai puternică agricultură din Uniunea Europeană. Producția sa majoră de cereale , desfășurată între </a:t>
            </a:r>
            <a:r>
              <a:rPr lang="ro-RO" dirty="0" err="1">
                <a:latin typeface="Times New Roman"/>
                <a:cs typeface="Times New Roman"/>
              </a:rPr>
              <a:t>Beauce</a:t>
            </a:r>
            <a:r>
              <a:rPr lang="ro-RO" dirty="0">
                <a:latin typeface="Times New Roman"/>
                <a:cs typeface="Times New Roman"/>
              </a:rPr>
              <a:t> , Artois și </a:t>
            </a:r>
            <a:r>
              <a:rPr lang="ro-RO" dirty="0" err="1">
                <a:latin typeface="Times New Roman"/>
                <a:cs typeface="Times New Roman"/>
              </a:rPr>
              <a:t>Picardie</a:t>
            </a:r>
            <a:r>
              <a:rPr lang="ro-RO" dirty="0">
                <a:latin typeface="Times New Roman"/>
                <a:cs typeface="Times New Roman"/>
              </a:rPr>
              <a:t> , îl plasează în fruntea clasamentului mondial pentru productivitatea unitară a grâului</a:t>
            </a:r>
          </a:p>
          <a:p>
            <a:r>
              <a:rPr lang="ro-RO" dirty="0">
                <a:latin typeface="Times New Roman"/>
                <a:cs typeface="Times New Roman"/>
              </a:rPr>
              <a:t>Numărul I: lactate, vinuri, cereale</a:t>
            </a:r>
          </a:p>
        </p:txBody>
      </p:sp>
    </p:spTree>
    <p:extLst>
      <p:ext uri="{BB962C8B-B14F-4D97-AF65-F5344CB8AC3E}">
        <p14:creationId xmlns:p14="http://schemas.microsoft.com/office/powerpoint/2010/main" val="665758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u 1">
            <a:extLst>
              <a:ext uri="{FF2B5EF4-FFF2-40B4-BE49-F238E27FC236}">
                <a16:creationId xmlns:a16="http://schemas.microsoft.com/office/drawing/2014/main" id="{B3B86BEA-6EC5-79B8-DC2D-1C5A3B3E1B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4050" y="2399086"/>
            <a:ext cx="3498979" cy="2456442"/>
          </a:xfrm>
        </p:spPr>
        <p:txBody>
          <a:bodyPr/>
          <a:lstStyle/>
          <a:p>
            <a:r>
              <a:rPr lang="ro-RO" dirty="0">
                <a:ea typeface="Calibri Light"/>
                <a:cs typeface="Calibri Light"/>
              </a:rPr>
              <a:t>PIB pe cap de locuitor= </a:t>
            </a:r>
            <a:br>
              <a:rPr lang="ro-RO" dirty="0">
                <a:ea typeface="+mj-lt"/>
                <a:cs typeface="+mj-lt"/>
              </a:rPr>
            </a:br>
            <a:r>
              <a:rPr lang="ro-RO" dirty="0">
                <a:ea typeface="+mj-lt"/>
                <a:cs typeface="+mj-lt"/>
              </a:rPr>
              <a:t>38.625,07 USD </a:t>
            </a:r>
            <a:endParaRPr lang="ro-RO" dirty="0">
              <a:ea typeface="Calibri Light"/>
              <a:cs typeface="Calibri Light"/>
            </a:endParaRPr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1B4D6DDE-BDF4-FC72-F4F4-DD8E2D701C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37448" y="631122"/>
            <a:ext cx="6404776" cy="5248622"/>
          </a:xfrm>
        </p:spPr>
        <p:txBody>
          <a:bodyPr/>
          <a:lstStyle/>
          <a:p>
            <a:r>
              <a:rPr lang="ro-RO" dirty="0">
                <a:latin typeface="Times New Roman"/>
                <a:cs typeface="Times New Roman"/>
              </a:rPr>
              <a:t>Industria franceză este printre primele din Europa , dezvoltată în toate sectoarele, inclusiv în cele de înaltă tehnologie. Industriile sunt de diferite tipuri: industria siderurgică, auto, textilă, agroalimentară, industria aerospațială, petrolieră și farmaceutică</a:t>
            </a:r>
          </a:p>
          <a:p>
            <a:r>
              <a:rPr lang="ro-RO" dirty="0">
                <a:latin typeface="Times New Roman"/>
                <a:cs typeface="Times New Roman"/>
              </a:rPr>
              <a:t>Franța este a cincea cea mai mare putere economică din lume, după Statele Unite , Japonia , Germania și China</a:t>
            </a:r>
          </a:p>
        </p:txBody>
      </p:sp>
      <p:sp>
        <p:nvSpPr>
          <p:cNvPr id="4" name="CasetăText 3">
            <a:extLst>
              <a:ext uri="{FF2B5EF4-FFF2-40B4-BE49-F238E27FC236}">
                <a16:creationId xmlns:a16="http://schemas.microsoft.com/office/drawing/2014/main" id="{512998AC-4E5D-C503-B6BA-447868D639A9}"/>
              </a:ext>
            </a:extLst>
          </p:cNvPr>
          <p:cNvSpPr txBox="1"/>
          <p:nvPr/>
        </p:nvSpPr>
        <p:spPr>
          <a:xfrm>
            <a:off x="-5648633" y="2131141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ro-RO"/>
              <a:t>Clic pentru a adăuga text</a:t>
            </a:r>
          </a:p>
        </p:txBody>
      </p:sp>
    </p:spTree>
    <p:extLst>
      <p:ext uri="{BB962C8B-B14F-4D97-AF65-F5344CB8AC3E}">
        <p14:creationId xmlns:p14="http://schemas.microsoft.com/office/powerpoint/2010/main" val="30174114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BDBA639-2A71-4A60-A71A-FF1836F546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5E208A8B-5EBD-4532-BE72-26414FA7CF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5D09196-B338-4AB5-A71B-CFD5FFCA62B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F50B4463-128A-4677-A285-C017E6C543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D9B95CD-F023-4DFA-9678-1E02713F74B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1DDF47A8-BE7B-43F3-A500-F5A4656D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2DD394DE-76FB-42F8-85F2-FD436F423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B95F2EFB-87E6-4400-AAF3-7EB8B4F1561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1D463476-2BC7-418C-9D6F-51444B11A72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24011122-2495-478A-81BF-ABBDEA1DA80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C79E87C5-E5B3-476B-B539-FC9CF4A33B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956029CA-2B38-434D-9044-5FF3A1ECD1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9514CFB6-E8DB-43DC-B1CD-9CC2D4B2764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BD8C1FC8-E550-45BE-9F30-822BAB3781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D1646B5D-A7B7-41EC-9591-0E0C0F4F94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E2118E93-481E-4843-987E-378187AA37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77038464-F4E2-47EC-A87F-18469191E3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FB3BBEB1-E146-408F-95B7-EE2F269DE19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C765B285-56EC-47FC-B116-274EBBD61A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B4A6191-6913-42EA-905E-8A174AE2C9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8ADEEF92-F481-475A-845C-5E940F0D55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9C506D7-84CB-4057-A44A-465313E785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31529">
            <a:off x="2173916" y="2448612"/>
            <a:ext cx="4418757" cy="4259609"/>
          </a:xfrm>
          <a:custGeom>
            <a:avLst/>
            <a:gdLst>
              <a:gd name="connsiteX0" fmla="*/ 404107 w 4507111"/>
              <a:gd name="connsiteY0" fmla="*/ 0 h 4344781"/>
              <a:gd name="connsiteX1" fmla="*/ 371857 w 4507111"/>
              <a:gd name="connsiteY1" fmla="*/ 117359 h 4344781"/>
              <a:gd name="connsiteX2" fmla="*/ 307833 w 4507111"/>
              <a:gd name="connsiteY2" fmla="*/ 632970 h 4344781"/>
              <a:gd name="connsiteX3" fmla="*/ 3569418 w 4507111"/>
              <a:gd name="connsiteY3" fmla="*/ 4141149 h 4344781"/>
              <a:gd name="connsiteX4" fmla="*/ 4440861 w 4507111"/>
              <a:gd name="connsiteY4" fmla="*/ 4332480 h 4344781"/>
              <a:gd name="connsiteX5" fmla="*/ 4507111 w 4507111"/>
              <a:gd name="connsiteY5" fmla="*/ 4341752 h 4344781"/>
              <a:gd name="connsiteX6" fmla="*/ 4296045 w 4507111"/>
              <a:gd name="connsiteY6" fmla="*/ 4344781 h 4344781"/>
              <a:gd name="connsiteX7" fmla="*/ 3749565 w 4507111"/>
              <a:gd name="connsiteY7" fmla="*/ 4321853 h 4344781"/>
              <a:gd name="connsiteX8" fmla="*/ 36764 w 4507111"/>
              <a:gd name="connsiteY8" fmla="*/ 1629794 h 4344781"/>
              <a:gd name="connsiteX9" fmla="*/ 300069 w 4507111"/>
              <a:gd name="connsiteY9" fmla="*/ 144750 h 4344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07111" h="4344781">
                <a:moveTo>
                  <a:pt x="404107" y="0"/>
                </a:moveTo>
                <a:lnTo>
                  <a:pt x="371857" y="117359"/>
                </a:lnTo>
                <a:cubicBezTo>
                  <a:pt x="333827" y="278567"/>
                  <a:pt x="311875" y="450459"/>
                  <a:pt x="307833" y="632970"/>
                </a:cubicBezTo>
                <a:cubicBezTo>
                  <a:pt x="264711" y="2579752"/>
                  <a:pt x="2253987" y="3769243"/>
                  <a:pt x="3569418" y="4141149"/>
                </a:cubicBezTo>
                <a:cubicBezTo>
                  <a:pt x="3816061" y="4210881"/>
                  <a:pt x="4114807" y="4279754"/>
                  <a:pt x="4440861" y="4332480"/>
                </a:cubicBezTo>
                <a:lnTo>
                  <a:pt x="4507111" y="4341752"/>
                </a:lnTo>
                <a:lnTo>
                  <a:pt x="4296045" y="4344781"/>
                </a:lnTo>
                <a:cubicBezTo>
                  <a:pt x="4097363" y="4343711"/>
                  <a:pt x="3912623" y="4335104"/>
                  <a:pt x="3749565" y="4321853"/>
                </a:cubicBezTo>
                <a:cubicBezTo>
                  <a:pt x="2445102" y="4215850"/>
                  <a:pt x="356405" y="3466499"/>
                  <a:pt x="36764" y="1629794"/>
                </a:cubicBezTo>
                <a:cubicBezTo>
                  <a:pt x="-63123" y="1055823"/>
                  <a:pt x="45741" y="555869"/>
                  <a:pt x="300069" y="14475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3" name="Oval 32">
            <a:extLst>
              <a:ext uri="{FF2B5EF4-FFF2-40B4-BE49-F238E27FC236}">
                <a16:creationId xmlns:a16="http://schemas.microsoft.com/office/drawing/2014/main" id="{7842FC68-61FD-4700-8A22-BB8B071884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54579" y="691977"/>
            <a:ext cx="7761923" cy="5343064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ln w="152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u 1">
            <a:extLst>
              <a:ext uri="{FF2B5EF4-FFF2-40B4-BE49-F238E27FC236}">
                <a16:creationId xmlns:a16="http://schemas.microsoft.com/office/drawing/2014/main" id="{5A89B868-916E-9E34-BF37-2CC9742137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616277" y="2061838"/>
            <a:ext cx="6959446" cy="1662475"/>
          </a:xfrm>
        </p:spPr>
        <p:txBody>
          <a:bodyPr>
            <a:normAutofit/>
          </a:bodyPr>
          <a:lstStyle/>
          <a:p>
            <a:r>
              <a:rPr lang="ro-RO" sz="4800" dirty="0">
                <a:ea typeface="Calibri Light"/>
                <a:cs typeface="Calibri Light"/>
              </a:rPr>
              <a:t>Mulțumesc pentru atenția acordată</a:t>
            </a:r>
            <a:endParaRPr lang="ro-RO" sz="4800" dirty="0"/>
          </a:p>
        </p:txBody>
      </p:sp>
      <p:sp>
        <p:nvSpPr>
          <p:cNvPr id="3" name="Substituent conținut 2">
            <a:extLst>
              <a:ext uri="{FF2B5EF4-FFF2-40B4-BE49-F238E27FC236}">
                <a16:creationId xmlns:a16="http://schemas.microsoft.com/office/drawing/2014/main" id="{FA1A3DD1-8E26-B7EF-6B2B-876C2A0BAA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77887" y="3861181"/>
            <a:ext cx="5414125" cy="1196717"/>
          </a:xfrm>
        </p:spPr>
        <p:txBody>
          <a:bodyPr vert="horz" lIns="91440" tIns="0" rIns="91440" bIns="45720" rtlCol="0" anchor="t">
            <a:normAutofit/>
          </a:bodyPr>
          <a:lstStyle/>
          <a:p>
            <a:r>
              <a:rPr lang="ro-RO" sz="2000" dirty="0">
                <a:latin typeface="Times New Roman"/>
                <a:cs typeface="Times New Roman"/>
              </a:rPr>
              <a:t>Proiect realizat de</a:t>
            </a:r>
            <a:endParaRPr lang="ro-RO" dirty="0"/>
          </a:p>
          <a:p>
            <a:r>
              <a:rPr lang="ro-RO" sz="2000" dirty="0">
                <a:latin typeface="Times New Roman"/>
                <a:cs typeface="Times New Roman"/>
              </a:rPr>
              <a:t> </a:t>
            </a:r>
            <a:r>
              <a:rPr lang="ro-RO" sz="2000" dirty="0" err="1">
                <a:latin typeface="Times New Roman"/>
                <a:cs typeface="Times New Roman"/>
              </a:rPr>
              <a:t>Cuciurean</a:t>
            </a:r>
            <a:r>
              <a:rPr lang="ro-RO" sz="2000" dirty="0">
                <a:latin typeface="Times New Roman"/>
                <a:cs typeface="Times New Roman"/>
              </a:rPr>
              <a:t> Emilian Petruț</a:t>
            </a:r>
            <a:endParaRPr lang="ro-RO"/>
          </a:p>
        </p:txBody>
      </p:sp>
    </p:spTree>
    <p:extLst>
      <p:ext uri="{BB962C8B-B14F-4D97-AF65-F5344CB8AC3E}">
        <p14:creationId xmlns:p14="http://schemas.microsoft.com/office/powerpoint/2010/main" val="1398459982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ă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0" ma:contentTypeDescription="Create a new document." ma:contentTypeScope="" ma:versionID="1267097ee5f5874adfcc408041ae252e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395891a93df65b14727750f2c06c306c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  <xsd:element ref="ns1:_ip_UnifiedCompliancePolicyProperties" minOccurs="0"/>
                <xsd:element ref="ns1:_ip_UnifiedCompliancePolicyUIAction" minOccurs="0"/>
                <xsd:element ref="ns2:Image" minOccurs="0"/>
                <xsd:element ref="ns4:TaxCatchAll" minOccurs="0"/>
                <xsd:element ref="ns2:ImageTagsTaxHTFiel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22" nillable="true" ma:displayName="Image" ma:format="Image" ma:internalName="Imag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/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1E480F86-A978-4060-BF60-56AAB322FDAA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http://schemas.microsoft.com/sharepoint/v3"/>
    <ds:schemaRef ds:uri="71af3243-3dd4-4a8d-8c0d-dd76da1f02a5"/>
    <ds:schemaRef ds:uri="16c05727-aa75-4e4a-9b5f-8a80a1165891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BA7C683C-DA35-4A0E-ADD0-CC297892D8C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239BB0-53B8-40A5-8BB9-15D2ED1AEBC9}">
  <ds:schemaRefs>
    <ds:schemaRef ds:uri="http://schemas.microsoft.com/office/2006/metadata/properties"/>
    <ds:schemaRef ds:uri="http://www.w3.org/2000/xmlns/"/>
    <ds:schemaRef ds:uri="http://schemas.microsoft.com/sharepoint/v3"/>
    <ds:schemaRef ds:uri="http://www.w3.org/2001/XMLSchema-instance"/>
    <ds:schemaRef ds:uri="71af3243-3dd4-4a8d-8c0d-dd76da1f02a5"/>
    <ds:schemaRef ds:uri="http://schemas.microsoft.com/office/infopath/2007/PartnerControls"/>
    <ds:schemaRef ds:uri="230e9df3-be65-4c73-a93b-d1236ebd677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Atlas</Template>
  <TotalTime>0</TotalTime>
  <Words>1</Words>
  <Application>Microsoft Office PowerPoint</Application>
  <PresentationFormat>Ecran lat</PresentationFormat>
  <Paragraphs>1</Paragraphs>
  <Slides>8</Slides>
  <Notes>1</Notes>
  <HiddenSlides>0</HiddenSlides>
  <MMClips>0</MMClips>
  <ScaleCrop>false</ScaleCrop>
  <HeadingPairs>
    <vt:vector size="4" baseType="variant">
      <vt:variant>
        <vt:lpstr>Temă</vt:lpstr>
      </vt:variant>
      <vt:variant>
        <vt:i4>1</vt:i4>
      </vt:variant>
      <vt:variant>
        <vt:lpstr>Titluri diapozitive</vt:lpstr>
      </vt:variant>
      <vt:variant>
        <vt:i4>8</vt:i4>
      </vt:variant>
    </vt:vector>
  </HeadingPairs>
  <TitlesOfParts>
    <vt:vector size="9" baseType="lpstr">
      <vt:lpstr>Atlas</vt:lpstr>
      <vt:lpstr>Franța</vt:lpstr>
      <vt:lpstr>Poziția geografică</vt:lpstr>
      <vt:lpstr>Cadru natural</vt:lpstr>
      <vt:lpstr>Populația și așezările omenești</vt:lpstr>
      <vt:lpstr>Resurse naturale</vt:lpstr>
      <vt:lpstr>Economia</vt:lpstr>
      <vt:lpstr>PIB pe cap de locuitor=  38.625,07 USD </vt:lpstr>
      <vt:lpstr>Mulțumesc pentru atenția acordată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Prezentare PowerPoint</dc:title>
  <dc:creator/>
  <cp:lastModifiedBy>Emilian Cuciurean</cp:lastModifiedBy>
  <cp:revision>200</cp:revision>
  <dcterms:created xsi:type="dcterms:W3CDTF">2022-05-25T19:50:10Z</dcterms:created>
  <dcterms:modified xsi:type="dcterms:W3CDTF">2023-04-26T20:42:54Z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