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82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583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10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686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318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9666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956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277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504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91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4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96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14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01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58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99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31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FD1E1F5-5914-4A75-BABC-433C8D8D294E}" type="datetimeFigureOut">
              <a:rPr lang="en-CA" smtClean="0"/>
              <a:t>2023-04-27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FD6D789-6EE8-4E46-8F17-BC217A20E1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321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ved=2ahUKEwjSuZvD3cr-AhU6i_0HHTEhC5IQFnoECAUQAQ&amp;url=https%3A%2F%2Feuropean-union.europa.eu%2Fprinciples-countries-history%2Fcountry-profiles%2Fbelgium_ro&amp;usg=AOvVaw2Nim4X0FW9Z-KqsV-rM3EZ" TargetMode="External"/><Relationship Id="rId7" Type="http://schemas.openxmlformats.org/officeDocument/2006/relationships/hyperlink" Target="https://www.google.com/url?sa=t&amp;rct=j&amp;q=&amp;esrc=s&amp;source=web&amp;cd=&amp;ved=2ahUKEwjSuZvD3cr-AhU6i_0HHTEhC5IQFnoECFUQAQ&amp;url=https%3A%2F%2Fwww.dfds.com%2Fro-ro%2Fferibot%2Fdestinatie%2Fbelgia&amp;usg=AOvVaw203rOWAb6UOwd8hqXetQMl" TargetMode="External"/><Relationship Id="rId2" Type="http://schemas.openxmlformats.org/officeDocument/2006/relationships/hyperlink" Target="https://www.google.com/url?sa=t&amp;rct=j&amp;q=&amp;esrc=s&amp;source=web&amp;cd=&amp;ved=2ahUKEwjSuZvD3cr-AhU6i_0HHTEhC5IQFnoECAoQAQ&amp;url=https%3A%2F%2Fro.wikipedia.org%2Fwiki%2FBelgia&amp;usg=AOvVaw1KRekevhi0Ur9aTTHjIr1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t&amp;rct=j&amp;q=&amp;esrc=s&amp;source=web&amp;cd=&amp;ved=2ahUKEwjSuZvD3cr-AhU6i_0HHTEhC5IQFnoECFMQAQ&amp;url=https%3A%2F%2Fmunca.accentjobs.be%2Fblog%2Fcele-mai-interesante-lucruri-despre-belgia&amp;usg=AOvVaw0-tG8ziNA7frFXVs6YfuIW" TargetMode="External"/><Relationship Id="rId5" Type="http://schemas.openxmlformats.org/officeDocument/2006/relationships/hyperlink" Target="https://www.google.com/url?sa=t&amp;rct=j&amp;q=&amp;esrc=s&amp;source=web&amp;cd=&amp;ved=2ahUKEwjSuZvD3cr-AhU6i_0HHTEhC5IQFnoECFAQAQ&amp;url=https%3A%2F%2Froburse.ro%2Fwww%2Fwp-content%2Fuploads%2F2017%2F08%2FBelgia.pdf&amp;usg=AOvVaw2DkgozJpGCaFBDs4Ea0hnz" TargetMode="External"/><Relationship Id="rId4" Type="http://schemas.openxmlformats.org/officeDocument/2006/relationships/hyperlink" Target="https://www.google.com/url?sa=t&amp;rct=j&amp;q=&amp;esrc=s&amp;source=web&amp;cd=&amp;ved=2ahUKEwjSuZvD3cr-AhU6i_0HHTEhC5IQFnoECEwQAQ&amp;url=https%3A%2F%2Fwww.mae.ro%2Ftravel-conditions%2F3673&amp;usg=AOvVaw398w_7-RxjFCSmEG5iPjZ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3FDD-C1E3-37D7-A389-2DD1A8481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67" y="3107267"/>
            <a:ext cx="9819746" cy="2209800"/>
          </a:xfrm>
        </p:spPr>
        <p:txBody>
          <a:bodyPr/>
          <a:lstStyle/>
          <a:p>
            <a:r>
              <a:rPr lang="en-CA" dirty="0"/>
              <a:t>				</a:t>
            </a:r>
            <a:r>
              <a:rPr lang="en-CA" dirty="0" err="1"/>
              <a:t>Belgia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E782D-E226-3804-01BD-6BAA13961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113867"/>
            <a:ext cx="10402045" cy="524934"/>
          </a:xfrm>
        </p:spPr>
        <p:txBody>
          <a:bodyPr/>
          <a:lstStyle/>
          <a:p>
            <a:pPr algn="r"/>
            <a:r>
              <a:rPr lang="en-CA" dirty="0" err="1"/>
              <a:t>Proiect</a:t>
            </a:r>
            <a:r>
              <a:rPr lang="en-CA" dirty="0"/>
              <a:t> </a:t>
            </a:r>
            <a:r>
              <a:rPr lang="en-CA" dirty="0" err="1"/>
              <a:t>realizat</a:t>
            </a:r>
            <a:r>
              <a:rPr lang="en-CA" dirty="0"/>
              <a:t> de Handaric Lucian </a:t>
            </a:r>
            <a:r>
              <a:rPr lang="en-CA" dirty="0" err="1"/>
              <a:t>antonie</a:t>
            </a:r>
            <a:r>
              <a:rPr lang="en-CA" dirty="0"/>
              <a:t> xii-h</a:t>
            </a:r>
          </a:p>
        </p:txBody>
      </p:sp>
      <p:pic>
        <p:nvPicPr>
          <p:cNvPr id="9218" name="Picture 2" descr="Belgia – Radio Vestea Buna">
            <a:extLst>
              <a:ext uri="{FF2B5EF4-FFF2-40B4-BE49-F238E27FC236}">
                <a16:creationId xmlns:a16="http://schemas.microsoft.com/office/drawing/2014/main" id="{EF5BBD1F-8F0D-4A22-07D1-E3E0C4A81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323"/>
            <a:ext cx="5180540" cy="427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uantumul salariilor medii în Belgia, în 2021! - europa.jobs">
            <a:extLst>
              <a:ext uri="{FF2B5EF4-FFF2-40B4-BE49-F238E27FC236}">
                <a16:creationId xmlns:a16="http://schemas.microsoft.com/office/drawing/2014/main" id="{0381DD47-B7B9-684B-C3AB-E6CABB80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1" y="502323"/>
            <a:ext cx="4688143" cy="35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CDFD8-322E-03BB-DDFE-9CE3E12E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Turismul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97A1-05ED-2142-092F-4CA832F43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7176246" cy="4059767"/>
          </a:xfrm>
        </p:spPr>
        <p:txBody>
          <a:bodyPr>
            <a:normAutofit/>
          </a:bodyPr>
          <a:lstStyle/>
          <a:p>
            <a:r>
              <a:rPr lang="en-CA" dirty="0" err="1"/>
              <a:t>Belgia</a:t>
            </a:r>
            <a:r>
              <a:rPr lang="en-CA" dirty="0"/>
              <a:t> </a:t>
            </a:r>
            <a:r>
              <a:rPr lang="en-CA" dirty="0" err="1"/>
              <a:t>este</a:t>
            </a:r>
            <a:r>
              <a:rPr lang="en-CA" dirty="0"/>
              <a:t> o </a:t>
            </a:r>
            <a:r>
              <a:rPr lang="en-CA" dirty="0" err="1"/>
              <a:t>destinatie</a:t>
            </a:r>
            <a:r>
              <a:rPr lang="en-CA" dirty="0"/>
              <a:t> </a:t>
            </a:r>
            <a:r>
              <a:rPr lang="en-CA" dirty="0" err="1"/>
              <a:t>turistica</a:t>
            </a:r>
            <a:r>
              <a:rPr lang="en-CA" dirty="0"/>
              <a:t> </a:t>
            </a:r>
            <a:r>
              <a:rPr lang="en-CA" dirty="0" err="1"/>
              <a:t>populara</a:t>
            </a:r>
            <a:r>
              <a:rPr lang="en-CA" dirty="0"/>
              <a:t>, </a:t>
            </a:r>
            <a:r>
              <a:rPr lang="en-CA" dirty="0" err="1"/>
              <a:t>cunoscuta</a:t>
            </a:r>
            <a:r>
              <a:rPr lang="en-CA" dirty="0"/>
              <a:t> </a:t>
            </a:r>
            <a:r>
              <a:rPr lang="en-CA" dirty="0" err="1"/>
              <a:t>pentru</a:t>
            </a:r>
            <a:r>
              <a:rPr lang="en-CA" dirty="0"/>
              <a:t> </a:t>
            </a:r>
            <a:r>
              <a:rPr lang="en-CA" dirty="0" err="1"/>
              <a:t>orasele</a:t>
            </a:r>
            <a:r>
              <a:rPr lang="en-CA" dirty="0"/>
              <a:t> sale </a:t>
            </a:r>
            <a:r>
              <a:rPr lang="en-CA" dirty="0" err="1"/>
              <a:t>istorice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arhitectura</a:t>
            </a:r>
            <a:r>
              <a:rPr lang="en-CA" dirty="0"/>
              <a:t> </a:t>
            </a:r>
            <a:r>
              <a:rPr lang="en-CA" dirty="0" err="1"/>
              <a:t>impresionanta</a:t>
            </a:r>
            <a:r>
              <a:rPr lang="en-CA" dirty="0"/>
              <a:t>, precum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pentru</a:t>
            </a:r>
            <a:r>
              <a:rPr lang="en-CA" dirty="0"/>
              <a:t> </a:t>
            </a:r>
            <a:r>
              <a:rPr lang="en-CA" dirty="0" err="1"/>
              <a:t>gastronomia</a:t>
            </a:r>
            <a:r>
              <a:rPr lang="en-CA" dirty="0"/>
              <a:t> </a:t>
            </a:r>
            <a:r>
              <a:rPr lang="en-CA" dirty="0" err="1"/>
              <a:t>sa</a:t>
            </a:r>
            <a:r>
              <a:rPr lang="en-CA" dirty="0"/>
              <a:t> unica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pentru</a:t>
            </a:r>
            <a:r>
              <a:rPr lang="en-CA" dirty="0"/>
              <a:t> </a:t>
            </a:r>
            <a:r>
              <a:rPr lang="en-CA" dirty="0" err="1"/>
              <a:t>festivalurile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evenimentele</a:t>
            </a:r>
            <a:r>
              <a:rPr lang="en-CA" dirty="0"/>
              <a:t> </a:t>
            </a:r>
            <a:r>
              <a:rPr lang="en-CA" dirty="0" err="1"/>
              <a:t>culturale</a:t>
            </a:r>
            <a:r>
              <a:rPr lang="en-CA" dirty="0"/>
              <a:t>. </a:t>
            </a:r>
            <a:r>
              <a:rPr lang="en-CA" dirty="0" err="1"/>
              <a:t>Bruxelles</a:t>
            </a:r>
            <a:r>
              <a:rPr lang="en-CA" dirty="0"/>
              <a:t>, </a:t>
            </a:r>
            <a:r>
              <a:rPr lang="en-CA" dirty="0" err="1"/>
              <a:t>capitala</a:t>
            </a:r>
            <a:r>
              <a:rPr lang="en-CA" dirty="0"/>
              <a:t> </a:t>
            </a:r>
            <a:r>
              <a:rPr lang="en-CA" dirty="0" err="1"/>
              <a:t>Belgiei</a:t>
            </a:r>
            <a:r>
              <a:rPr lang="en-CA" dirty="0"/>
              <a:t>, </a:t>
            </a:r>
            <a:r>
              <a:rPr lang="en-CA" dirty="0" err="1"/>
              <a:t>atrage</a:t>
            </a:r>
            <a:r>
              <a:rPr lang="en-CA" dirty="0"/>
              <a:t> </a:t>
            </a:r>
            <a:r>
              <a:rPr lang="en-CA" dirty="0" err="1"/>
              <a:t>turisti</a:t>
            </a:r>
            <a:r>
              <a:rPr lang="en-CA" dirty="0"/>
              <a:t> cu Grand Place, </a:t>
            </a:r>
            <a:r>
              <a:rPr lang="en-CA" dirty="0" err="1"/>
              <a:t>Manneken</a:t>
            </a:r>
            <a:r>
              <a:rPr lang="en-CA" dirty="0"/>
              <a:t> </a:t>
            </a:r>
            <a:r>
              <a:rPr lang="en-CA" dirty="0" err="1"/>
              <a:t>Pis</a:t>
            </a:r>
            <a:r>
              <a:rPr lang="en-CA" dirty="0"/>
              <a:t>, </a:t>
            </a:r>
            <a:r>
              <a:rPr lang="en-CA" dirty="0" err="1"/>
              <a:t>muzeele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galeriile</a:t>
            </a:r>
            <a:r>
              <a:rPr lang="en-CA" dirty="0"/>
              <a:t> de </a:t>
            </a:r>
            <a:r>
              <a:rPr lang="en-CA" dirty="0" err="1"/>
              <a:t>arta</a:t>
            </a:r>
            <a:r>
              <a:rPr lang="en-CA" dirty="0"/>
              <a:t>, precum </a:t>
            </a:r>
            <a:r>
              <a:rPr lang="en-CA" dirty="0" err="1"/>
              <a:t>si</a:t>
            </a:r>
            <a:r>
              <a:rPr lang="en-CA" dirty="0"/>
              <a:t> cu </a:t>
            </a:r>
            <a:r>
              <a:rPr lang="en-CA" dirty="0" err="1"/>
              <a:t>celebra</a:t>
            </a:r>
            <a:r>
              <a:rPr lang="en-CA" dirty="0"/>
              <a:t> </a:t>
            </a:r>
            <a:r>
              <a:rPr lang="en-CA" dirty="0" err="1"/>
              <a:t>sa</a:t>
            </a:r>
            <a:r>
              <a:rPr lang="en-CA" dirty="0"/>
              <a:t> </a:t>
            </a:r>
            <a:r>
              <a:rPr lang="en-CA" dirty="0" err="1"/>
              <a:t>ciocolata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bere</a:t>
            </a:r>
            <a:r>
              <a:rPr lang="en-CA" dirty="0"/>
              <a:t>. Alte </a:t>
            </a:r>
            <a:r>
              <a:rPr lang="en-CA" dirty="0" err="1"/>
              <a:t>orase</a:t>
            </a:r>
            <a:r>
              <a:rPr lang="en-CA" dirty="0"/>
              <a:t> </a:t>
            </a:r>
            <a:r>
              <a:rPr lang="en-CA" dirty="0" err="1"/>
              <a:t>importante</a:t>
            </a:r>
            <a:r>
              <a:rPr lang="en-CA" dirty="0"/>
              <a:t> precum Bruges, Ghent </a:t>
            </a:r>
            <a:r>
              <a:rPr lang="en-CA" dirty="0" err="1"/>
              <a:t>si</a:t>
            </a:r>
            <a:r>
              <a:rPr lang="en-CA" dirty="0"/>
              <a:t> Antwerp sunt de </a:t>
            </a:r>
            <a:r>
              <a:rPr lang="en-CA" dirty="0" err="1"/>
              <a:t>asemenea</a:t>
            </a:r>
            <a:r>
              <a:rPr lang="en-CA" dirty="0"/>
              <a:t> </a:t>
            </a:r>
            <a:r>
              <a:rPr lang="en-CA" dirty="0" err="1"/>
              <a:t>populare</a:t>
            </a:r>
            <a:r>
              <a:rPr lang="en-CA" dirty="0"/>
              <a:t> </a:t>
            </a:r>
            <a:r>
              <a:rPr lang="en-CA" dirty="0" err="1"/>
              <a:t>pentru</a:t>
            </a:r>
            <a:r>
              <a:rPr lang="en-CA" dirty="0"/>
              <a:t> </a:t>
            </a:r>
            <a:r>
              <a:rPr lang="en-CA" dirty="0" err="1"/>
              <a:t>arhitectura</a:t>
            </a:r>
            <a:r>
              <a:rPr lang="en-CA" dirty="0"/>
              <a:t> lor </a:t>
            </a:r>
            <a:r>
              <a:rPr lang="en-CA" dirty="0" err="1"/>
              <a:t>medievala</a:t>
            </a:r>
            <a:r>
              <a:rPr lang="en-CA" dirty="0"/>
              <a:t>, </a:t>
            </a:r>
            <a:r>
              <a:rPr lang="en-CA" dirty="0" err="1"/>
              <a:t>canalurile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muzeele</a:t>
            </a:r>
            <a:r>
              <a:rPr lang="en-CA" dirty="0"/>
              <a:t>. </a:t>
            </a:r>
            <a:r>
              <a:rPr lang="en-CA" dirty="0" err="1"/>
              <a:t>Belgia</a:t>
            </a:r>
            <a:r>
              <a:rPr lang="en-CA" dirty="0"/>
              <a:t> </a:t>
            </a:r>
            <a:r>
              <a:rPr lang="en-CA" dirty="0" err="1"/>
              <a:t>este</a:t>
            </a:r>
            <a:r>
              <a:rPr lang="en-CA" dirty="0"/>
              <a:t>, de </a:t>
            </a:r>
            <a:r>
              <a:rPr lang="en-CA" dirty="0" err="1"/>
              <a:t>asemenea</a:t>
            </a:r>
            <a:r>
              <a:rPr lang="en-CA" dirty="0"/>
              <a:t>, </a:t>
            </a:r>
            <a:r>
              <a:rPr lang="en-CA" dirty="0" err="1"/>
              <a:t>cunoscuta</a:t>
            </a:r>
            <a:r>
              <a:rPr lang="en-CA" dirty="0"/>
              <a:t> </a:t>
            </a:r>
            <a:r>
              <a:rPr lang="en-CA" dirty="0" err="1"/>
              <a:t>pentru</a:t>
            </a:r>
            <a:r>
              <a:rPr lang="en-CA" dirty="0"/>
              <a:t> </a:t>
            </a:r>
            <a:r>
              <a:rPr lang="en-CA" dirty="0" err="1"/>
              <a:t>parcurile</a:t>
            </a:r>
            <a:r>
              <a:rPr lang="en-CA" dirty="0"/>
              <a:t> sale </a:t>
            </a:r>
            <a:r>
              <a:rPr lang="en-CA" dirty="0" err="1"/>
              <a:t>tematice</a:t>
            </a:r>
            <a:r>
              <a:rPr lang="en-CA" dirty="0"/>
              <a:t>, precum </a:t>
            </a:r>
            <a:r>
              <a:rPr lang="en-CA" dirty="0" err="1"/>
              <a:t>Plopsaland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Walibi</a:t>
            </a:r>
            <a:r>
              <a:rPr lang="en-CA" dirty="0"/>
              <a:t>,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pentru</a:t>
            </a:r>
            <a:r>
              <a:rPr lang="en-CA" dirty="0"/>
              <a:t> </a:t>
            </a:r>
            <a:r>
              <a:rPr lang="en-CA" dirty="0" err="1"/>
              <a:t>frumusetea</a:t>
            </a:r>
            <a:r>
              <a:rPr lang="en-CA" dirty="0"/>
              <a:t> </a:t>
            </a:r>
            <a:r>
              <a:rPr lang="en-CA" dirty="0" err="1"/>
              <a:t>peisajelor</a:t>
            </a:r>
            <a:r>
              <a:rPr lang="en-CA" dirty="0"/>
              <a:t> sale </a:t>
            </a:r>
            <a:r>
              <a:rPr lang="en-CA" dirty="0" err="1"/>
              <a:t>rurale</a:t>
            </a:r>
            <a:r>
              <a:rPr lang="en-CA" dirty="0"/>
              <a:t> din </a:t>
            </a:r>
            <a:r>
              <a:rPr lang="en-CA" dirty="0" err="1"/>
              <a:t>regiunea</a:t>
            </a:r>
            <a:r>
              <a:rPr lang="en-CA" dirty="0"/>
              <a:t> </a:t>
            </a:r>
            <a:r>
              <a:rPr lang="en-CA" dirty="0" err="1"/>
              <a:t>Ardeni</a:t>
            </a:r>
            <a:r>
              <a:rPr lang="en-CA" dirty="0"/>
              <a:t>. In plus, </a:t>
            </a:r>
            <a:r>
              <a:rPr lang="en-CA" dirty="0" err="1"/>
              <a:t>turistii</a:t>
            </a:r>
            <a:r>
              <a:rPr lang="en-CA" dirty="0"/>
              <a:t> pot </a:t>
            </a:r>
            <a:r>
              <a:rPr lang="en-CA" dirty="0" err="1"/>
              <a:t>experimenta</a:t>
            </a:r>
            <a:r>
              <a:rPr lang="en-CA" dirty="0"/>
              <a:t> </a:t>
            </a:r>
            <a:r>
              <a:rPr lang="en-CA" dirty="0" err="1"/>
              <a:t>cultura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traditiile</a:t>
            </a:r>
            <a:r>
              <a:rPr lang="en-CA" dirty="0"/>
              <a:t> </a:t>
            </a:r>
            <a:r>
              <a:rPr lang="en-CA" dirty="0" err="1"/>
              <a:t>belgiene</a:t>
            </a:r>
            <a:r>
              <a:rPr lang="en-CA" dirty="0"/>
              <a:t> </a:t>
            </a:r>
            <a:r>
              <a:rPr lang="en-CA" dirty="0" err="1"/>
              <a:t>prin</a:t>
            </a:r>
            <a:r>
              <a:rPr lang="en-CA" dirty="0"/>
              <a:t> </a:t>
            </a:r>
            <a:r>
              <a:rPr lang="en-CA" dirty="0" err="1"/>
              <a:t>participarea</a:t>
            </a:r>
            <a:r>
              <a:rPr lang="en-CA" dirty="0"/>
              <a:t> la </a:t>
            </a:r>
            <a:r>
              <a:rPr lang="en-CA" dirty="0" err="1"/>
              <a:t>evenimente</a:t>
            </a:r>
            <a:r>
              <a:rPr lang="en-CA" dirty="0"/>
              <a:t> precum </a:t>
            </a:r>
            <a:r>
              <a:rPr lang="en-CA" dirty="0" err="1"/>
              <a:t>Carnavalul</a:t>
            </a:r>
            <a:r>
              <a:rPr lang="en-CA" dirty="0"/>
              <a:t> din </a:t>
            </a:r>
            <a:r>
              <a:rPr lang="en-CA" dirty="0" err="1"/>
              <a:t>Binche</a:t>
            </a:r>
            <a:r>
              <a:rPr lang="en-CA" dirty="0"/>
              <a:t> </a:t>
            </a:r>
            <a:r>
              <a:rPr lang="en-CA" dirty="0" err="1"/>
              <a:t>sau</a:t>
            </a:r>
            <a:r>
              <a:rPr lang="en-CA" dirty="0"/>
              <a:t> </a:t>
            </a:r>
            <a:r>
              <a:rPr lang="en-CA" dirty="0" err="1"/>
              <a:t>Festivalul</a:t>
            </a:r>
            <a:r>
              <a:rPr lang="en-CA" dirty="0"/>
              <a:t> de la Liege.</a:t>
            </a:r>
          </a:p>
        </p:txBody>
      </p:sp>
      <p:pic>
        <p:nvPicPr>
          <p:cNvPr id="8194" name="Picture 2" descr="Locuri De Vizitat în Belgia - Cele Mai Frumoase Obiective Turistice |  Libertatea">
            <a:extLst>
              <a:ext uri="{FF2B5EF4-FFF2-40B4-BE49-F238E27FC236}">
                <a16:creationId xmlns:a16="http://schemas.microsoft.com/office/drawing/2014/main" id="{E3D5B383-A132-206D-98B5-1500FDE2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390" y="2252663"/>
            <a:ext cx="3717610" cy="20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ele mai bune lucruri de facut in Bruxelles, Belgia">
            <a:extLst>
              <a:ext uri="{FF2B5EF4-FFF2-40B4-BE49-F238E27FC236}">
                <a16:creationId xmlns:a16="http://schemas.microsoft.com/office/drawing/2014/main" id="{0C02D9A5-0615-47FA-FDB6-B57102723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870" y="4402666"/>
            <a:ext cx="369513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0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8AC6-1E7B-8F4C-1496-2CC41A68E1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/>
              <a:t>Bibliografie</a:t>
            </a:r>
            <a:r>
              <a:rPr lang="en-CA" dirty="0"/>
              <a:t>: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53BC9-B4CE-58A5-7819-E1D30664B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979333"/>
            <a:ext cx="8825658" cy="1659467"/>
          </a:xfrm>
        </p:spPr>
        <p:txBody>
          <a:bodyPr>
            <a:normAutofit fontScale="62500" lnSpcReduction="20000"/>
          </a:bodyPr>
          <a:lstStyle/>
          <a:p>
            <a:r>
              <a:rPr lang="en-CA" b="0" i="0" u="none" strike="noStrike" dirty="0">
                <a:solidFill>
                  <a:srgbClr val="BDC1C6"/>
                </a:solidFill>
                <a:effectLst/>
                <a:latin typeface="arial" panose="020B0604020202020204" pitchFamily="34" charset="0"/>
                <a:hlinkClick r:id="rId2"/>
              </a:rPr>
              <a:t>https://ro.wikipedia.org</a:t>
            </a:r>
            <a:endParaRPr lang="en-CA" b="0" i="0" u="none" strike="noStrike" dirty="0">
              <a:solidFill>
                <a:srgbClr val="8AB4F8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r>
              <a:rPr lang="de-DE" b="0" i="0" u="sng" dirty="0">
                <a:solidFill>
                  <a:srgbClr val="BDC1C6"/>
                </a:solidFill>
                <a:effectLst/>
                <a:latin typeface="arial" panose="020B0604020202020204" pitchFamily="34" charset="0"/>
                <a:hlinkClick r:id="rId3"/>
              </a:rPr>
              <a:t>https://european-union.europa.eu › belgium_ro</a:t>
            </a:r>
            <a:endParaRPr lang="de-DE" b="0" i="0" u="sng" dirty="0">
              <a:solidFill>
                <a:srgbClr val="8AB4F8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r>
              <a:rPr lang="fr-FR" b="0" i="0" u="sng" dirty="0">
                <a:solidFill>
                  <a:srgbClr val="BDC1C6"/>
                </a:solidFill>
                <a:effectLst/>
                <a:latin typeface="arial" panose="020B0604020202020204" pitchFamily="34" charset="0"/>
                <a:hlinkClick r:id="rId4"/>
              </a:rPr>
              <a:t>https://www.mae.ro › </a:t>
            </a:r>
            <a:r>
              <a:rPr lang="fr-FR" b="0" i="0" u="sng" dirty="0" err="1">
                <a:solidFill>
                  <a:srgbClr val="BDC1C6"/>
                </a:solidFill>
                <a:effectLst/>
                <a:latin typeface="arial" panose="020B0604020202020204" pitchFamily="34" charset="0"/>
                <a:hlinkClick r:id="rId4"/>
              </a:rPr>
              <a:t>travel</a:t>
            </a:r>
            <a:r>
              <a:rPr lang="fr-FR" b="0" i="0" u="sng" dirty="0">
                <a:solidFill>
                  <a:srgbClr val="BDC1C6"/>
                </a:solidFill>
                <a:effectLst/>
                <a:latin typeface="arial" panose="020B0604020202020204" pitchFamily="34" charset="0"/>
                <a:hlinkClick r:id="rId4"/>
              </a:rPr>
              <a:t>-conditions</a:t>
            </a:r>
            <a:endParaRPr lang="fr-FR" b="0" i="0" u="sng" dirty="0">
              <a:solidFill>
                <a:srgbClr val="8AB4F8"/>
              </a:solidFill>
              <a:effectLst/>
              <a:latin typeface="arial" panose="020B0604020202020204" pitchFamily="34" charset="0"/>
              <a:hlinkClick r:id="rId4"/>
            </a:endParaRPr>
          </a:p>
          <a:p>
            <a:r>
              <a:rPr lang="en-CA" b="0" i="0" u="sng" dirty="0">
                <a:solidFill>
                  <a:srgbClr val="BDC1C6"/>
                </a:solidFill>
                <a:effectLst/>
                <a:latin typeface="arial" panose="020B0604020202020204" pitchFamily="34" charset="0"/>
                <a:hlinkClick r:id="rId5"/>
              </a:rPr>
              <a:t>https://roburse.ro › www › uploads › 2017/08</a:t>
            </a:r>
            <a:endParaRPr lang="en-CA" b="0" i="0" u="sng" dirty="0">
              <a:solidFill>
                <a:srgbClr val="8AB4F8"/>
              </a:solidFill>
              <a:effectLst/>
              <a:latin typeface="arial" panose="020B0604020202020204" pitchFamily="34" charset="0"/>
              <a:hlinkClick r:id="rId5"/>
            </a:endParaRPr>
          </a:p>
          <a:p>
            <a:r>
              <a:rPr lang="it-IT" b="0" i="0" u="sng" dirty="0">
                <a:solidFill>
                  <a:srgbClr val="BDC1C6"/>
                </a:solidFill>
                <a:effectLst/>
                <a:latin typeface="arial" panose="020B0604020202020204" pitchFamily="34" charset="0"/>
                <a:hlinkClick r:id="rId6"/>
              </a:rPr>
              <a:t>https://munca.accentjobs.be › blog › cele-mai-interesa..</a:t>
            </a:r>
          </a:p>
          <a:p>
            <a:r>
              <a:rPr lang="it-IT" b="0" i="0" u="sng" dirty="0">
                <a:solidFill>
                  <a:srgbClr val="BDC1C6"/>
                </a:solidFill>
                <a:effectLst/>
                <a:latin typeface="arial" panose="020B0604020202020204" pitchFamily="34" charset="0"/>
                <a:hlinkClick r:id="rId7"/>
              </a:rPr>
              <a:t>https://www.dfds.com › ro-ro › feribot › destinatie › b...</a:t>
            </a:r>
            <a:endParaRPr lang="it-IT" b="0" i="0" u="sng" dirty="0">
              <a:solidFill>
                <a:srgbClr val="8AB4F8"/>
              </a:solidFill>
              <a:effectLst/>
              <a:latin typeface="arial" panose="020B0604020202020204" pitchFamily="34" charset="0"/>
              <a:hlinkClick r:id="rId7"/>
            </a:endParaRPr>
          </a:p>
          <a:p>
            <a:endParaRPr lang="it-IT" b="0" i="0" u="sng" dirty="0">
              <a:solidFill>
                <a:srgbClr val="8AB4F8"/>
              </a:solidFill>
              <a:effectLst/>
              <a:latin typeface="arial" panose="020B0604020202020204" pitchFamily="34" charset="0"/>
              <a:hlinkClick r:id="rId6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261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76E9-FD96-57C3-46AB-CE77B8303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132" y="1354667"/>
            <a:ext cx="7711547" cy="1879600"/>
          </a:xfrm>
        </p:spPr>
        <p:txBody>
          <a:bodyPr/>
          <a:lstStyle/>
          <a:p>
            <a:r>
              <a:rPr lang="en-CA" sz="4000" dirty="0" err="1"/>
              <a:t>Multumesc</a:t>
            </a:r>
            <a:r>
              <a:rPr lang="en-CA" sz="4000" dirty="0"/>
              <a:t> </a:t>
            </a:r>
            <a:r>
              <a:rPr lang="en-CA" sz="4000" dirty="0" err="1"/>
              <a:t>pentru</a:t>
            </a:r>
            <a:r>
              <a:rPr lang="en-CA" sz="4000" dirty="0"/>
              <a:t> </a:t>
            </a:r>
            <a:r>
              <a:rPr lang="en-CA" sz="4000" dirty="0" err="1"/>
              <a:t>atentie</a:t>
            </a:r>
            <a:r>
              <a:rPr lang="en-CA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1277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66BB-239B-01EE-ACBD-1E54C425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Pozitionare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7FB2-784D-7EBB-86DF-C044F9D8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583579" cy="3416300"/>
          </a:xfrm>
        </p:spPr>
        <p:txBody>
          <a:bodyPr/>
          <a:lstStyle/>
          <a:p>
            <a:r>
              <a:rPr lang="en-CA" dirty="0" err="1"/>
              <a:t>Belgia</a:t>
            </a:r>
            <a:r>
              <a:rPr lang="en-CA" dirty="0"/>
              <a:t> </a:t>
            </a:r>
            <a:r>
              <a:rPr lang="en-CA" dirty="0" err="1"/>
              <a:t>este</a:t>
            </a:r>
            <a:r>
              <a:rPr lang="en-CA" dirty="0"/>
              <a:t> o </a:t>
            </a:r>
            <a:r>
              <a:rPr lang="en-CA" dirty="0" err="1"/>
              <a:t>tara</a:t>
            </a:r>
            <a:r>
              <a:rPr lang="en-CA" dirty="0"/>
              <a:t> </a:t>
            </a:r>
            <a:r>
              <a:rPr lang="en-CA" dirty="0" err="1"/>
              <a:t>situata</a:t>
            </a:r>
            <a:r>
              <a:rPr lang="en-CA" dirty="0"/>
              <a:t> in </a:t>
            </a:r>
            <a:r>
              <a:rPr lang="en-CA" dirty="0" err="1"/>
              <a:t>partea</a:t>
            </a:r>
            <a:r>
              <a:rPr lang="en-CA" dirty="0"/>
              <a:t> de </a:t>
            </a:r>
            <a:r>
              <a:rPr lang="en-CA" dirty="0" err="1"/>
              <a:t>nord</a:t>
            </a:r>
            <a:r>
              <a:rPr lang="en-CA" dirty="0"/>
              <a:t>-vest a </a:t>
            </a:r>
            <a:r>
              <a:rPr lang="en-CA" dirty="0" err="1"/>
              <a:t>Europei</a:t>
            </a:r>
            <a:r>
              <a:rPr lang="en-CA" dirty="0"/>
              <a:t>, </a:t>
            </a:r>
            <a:r>
              <a:rPr lang="en-CA" dirty="0" err="1"/>
              <a:t>avand</a:t>
            </a:r>
            <a:r>
              <a:rPr lang="en-CA" dirty="0"/>
              <a:t> granita cu </a:t>
            </a:r>
            <a:r>
              <a:rPr lang="en-CA" dirty="0" err="1"/>
              <a:t>Franta</a:t>
            </a:r>
            <a:r>
              <a:rPr lang="en-CA" dirty="0"/>
              <a:t>, </a:t>
            </a:r>
            <a:r>
              <a:rPr lang="en-CA" dirty="0" err="1"/>
              <a:t>Olanda</a:t>
            </a:r>
            <a:r>
              <a:rPr lang="en-CA" dirty="0"/>
              <a:t>, Germania </a:t>
            </a:r>
            <a:r>
              <a:rPr lang="en-CA" dirty="0" err="1"/>
              <a:t>si</a:t>
            </a:r>
            <a:r>
              <a:rPr lang="en-CA" dirty="0"/>
              <a:t> Luxemburg. Este o </a:t>
            </a:r>
            <a:r>
              <a:rPr lang="en-CA" dirty="0" err="1"/>
              <a:t>tara</a:t>
            </a:r>
            <a:r>
              <a:rPr lang="en-CA" dirty="0"/>
              <a:t> </a:t>
            </a:r>
            <a:r>
              <a:rPr lang="en-CA" dirty="0" err="1"/>
              <a:t>plina</a:t>
            </a:r>
            <a:r>
              <a:rPr lang="en-CA" dirty="0"/>
              <a:t> de </a:t>
            </a:r>
            <a:r>
              <a:rPr lang="en-CA" dirty="0" err="1"/>
              <a:t>istorie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cultura</a:t>
            </a:r>
            <a:r>
              <a:rPr lang="en-CA" dirty="0"/>
              <a:t>, </a:t>
            </a:r>
            <a:r>
              <a:rPr lang="en-CA" dirty="0" err="1"/>
              <a:t>fiind</a:t>
            </a:r>
            <a:r>
              <a:rPr lang="en-CA" dirty="0"/>
              <a:t> </a:t>
            </a:r>
            <a:r>
              <a:rPr lang="en-CA" dirty="0" err="1"/>
              <a:t>cunoscuta</a:t>
            </a:r>
            <a:r>
              <a:rPr lang="en-CA" dirty="0"/>
              <a:t> </a:t>
            </a:r>
            <a:r>
              <a:rPr lang="en-CA" dirty="0" err="1"/>
              <a:t>pentru</a:t>
            </a:r>
            <a:r>
              <a:rPr lang="en-CA" dirty="0"/>
              <a:t> </a:t>
            </a:r>
            <a:r>
              <a:rPr lang="en-CA" dirty="0" err="1"/>
              <a:t>ciocolata</a:t>
            </a:r>
            <a:r>
              <a:rPr lang="en-CA" dirty="0"/>
              <a:t>, </a:t>
            </a:r>
            <a:r>
              <a:rPr lang="en-CA" dirty="0" err="1"/>
              <a:t>berea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diamantele</a:t>
            </a:r>
            <a:r>
              <a:rPr lang="en-CA" dirty="0"/>
              <a:t> sale. </a:t>
            </a:r>
            <a:r>
              <a:rPr lang="en-CA" dirty="0" err="1"/>
              <a:t>Capitala</a:t>
            </a:r>
            <a:r>
              <a:rPr lang="en-CA" dirty="0"/>
              <a:t> </a:t>
            </a:r>
            <a:r>
              <a:rPr lang="en-CA" dirty="0" err="1"/>
              <a:t>Belgiei</a:t>
            </a:r>
            <a:r>
              <a:rPr lang="en-CA" dirty="0"/>
              <a:t>, </a:t>
            </a:r>
            <a:r>
              <a:rPr lang="en-CA" dirty="0" err="1"/>
              <a:t>Bruxelles</a:t>
            </a:r>
            <a:r>
              <a:rPr lang="en-CA" dirty="0"/>
              <a:t>, </a:t>
            </a:r>
            <a:r>
              <a:rPr lang="en-CA" dirty="0" err="1"/>
              <a:t>este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sediul</a:t>
            </a:r>
            <a:r>
              <a:rPr lang="en-CA" dirty="0"/>
              <a:t> </a:t>
            </a:r>
            <a:r>
              <a:rPr lang="en-CA" dirty="0" err="1"/>
              <a:t>Uniunii</a:t>
            </a:r>
            <a:r>
              <a:rPr lang="en-CA" dirty="0"/>
              <a:t> </a:t>
            </a:r>
            <a:r>
              <a:rPr lang="en-CA" dirty="0" err="1"/>
              <a:t>Europene</a:t>
            </a:r>
            <a:r>
              <a:rPr lang="en-CA" dirty="0"/>
              <a:t>, </a:t>
            </a:r>
            <a:r>
              <a:rPr lang="en-CA" dirty="0" err="1"/>
              <a:t>fiind</a:t>
            </a:r>
            <a:r>
              <a:rPr lang="en-CA" dirty="0"/>
              <a:t> un important </a:t>
            </a:r>
            <a:r>
              <a:rPr lang="en-CA" dirty="0" err="1"/>
              <a:t>centru</a:t>
            </a:r>
            <a:r>
              <a:rPr lang="en-CA" dirty="0"/>
              <a:t> politic </a:t>
            </a:r>
            <a:r>
              <a:rPr lang="en-CA" dirty="0" err="1"/>
              <a:t>si</a:t>
            </a:r>
            <a:r>
              <a:rPr lang="en-CA" dirty="0"/>
              <a:t> economic. </a:t>
            </a:r>
            <a:r>
              <a:rPr lang="en-CA" dirty="0" err="1"/>
              <a:t>Belgia</a:t>
            </a:r>
            <a:r>
              <a:rPr lang="en-CA" dirty="0"/>
              <a:t> are </a:t>
            </a:r>
            <a:r>
              <a:rPr lang="en-CA" dirty="0" err="1"/>
              <a:t>si</a:t>
            </a:r>
            <a:r>
              <a:rPr lang="en-CA" dirty="0"/>
              <a:t> un </a:t>
            </a:r>
            <a:r>
              <a:rPr lang="en-CA" dirty="0" err="1"/>
              <a:t>rol</a:t>
            </a:r>
            <a:r>
              <a:rPr lang="en-CA" dirty="0"/>
              <a:t> important in </a:t>
            </a:r>
            <a:r>
              <a:rPr lang="en-CA" dirty="0" err="1"/>
              <a:t>industria</a:t>
            </a:r>
            <a:r>
              <a:rPr lang="en-CA" dirty="0"/>
              <a:t> </a:t>
            </a:r>
            <a:r>
              <a:rPr lang="en-CA" dirty="0" err="1"/>
              <a:t>modei</a:t>
            </a:r>
            <a:r>
              <a:rPr lang="en-CA" dirty="0"/>
              <a:t>, </a:t>
            </a:r>
            <a:r>
              <a:rPr lang="en-CA" dirty="0" err="1"/>
              <a:t>iar</a:t>
            </a:r>
            <a:r>
              <a:rPr lang="en-CA" dirty="0"/>
              <a:t> </a:t>
            </a:r>
            <a:r>
              <a:rPr lang="en-CA" dirty="0" err="1"/>
              <a:t>portul</a:t>
            </a:r>
            <a:r>
              <a:rPr lang="en-CA" dirty="0"/>
              <a:t> Antwerp </a:t>
            </a:r>
            <a:r>
              <a:rPr lang="en-CA" dirty="0" err="1"/>
              <a:t>este</a:t>
            </a:r>
            <a:r>
              <a:rPr lang="en-CA" dirty="0"/>
              <a:t> </a:t>
            </a:r>
            <a:r>
              <a:rPr lang="en-CA" dirty="0" err="1"/>
              <a:t>cel</a:t>
            </a:r>
            <a:r>
              <a:rPr lang="en-CA" dirty="0"/>
              <a:t> </a:t>
            </a:r>
            <a:r>
              <a:rPr lang="en-CA" dirty="0" err="1"/>
              <a:t>mai</a:t>
            </a:r>
            <a:r>
              <a:rPr lang="en-CA" dirty="0"/>
              <a:t> mare </a:t>
            </a:r>
            <a:r>
              <a:rPr lang="en-CA" dirty="0" err="1"/>
              <a:t>centru</a:t>
            </a:r>
            <a:r>
              <a:rPr lang="en-CA" dirty="0"/>
              <a:t> de </a:t>
            </a:r>
            <a:r>
              <a:rPr lang="en-CA" dirty="0" err="1"/>
              <a:t>comert</a:t>
            </a:r>
            <a:r>
              <a:rPr lang="en-CA" dirty="0"/>
              <a:t> cu diamante din </a:t>
            </a:r>
            <a:r>
              <a:rPr lang="en-CA" dirty="0" err="1"/>
              <a:t>lume</a:t>
            </a:r>
            <a:r>
              <a:rPr lang="en-CA" dirty="0"/>
              <a:t>.</a:t>
            </a:r>
          </a:p>
        </p:txBody>
      </p:sp>
      <p:pic>
        <p:nvPicPr>
          <p:cNvPr id="1026" name="Picture 2" descr="Geografia Belgiei - Wikipedia">
            <a:extLst>
              <a:ext uri="{FF2B5EF4-FFF2-40B4-BE49-F238E27FC236}">
                <a16:creationId xmlns:a16="http://schemas.microsoft.com/office/drawing/2014/main" id="{DE2A4D43-FB10-A302-548E-75507342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42" y="2379663"/>
            <a:ext cx="27622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9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C26C-1E61-4558-58CA-F1E4C101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Relieful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D110-F254-5D8C-FD93-E8A0C615C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395446" cy="3416300"/>
          </a:xfrm>
        </p:spPr>
        <p:txBody>
          <a:bodyPr>
            <a:normAutofit fontScale="92500"/>
          </a:bodyPr>
          <a:lstStyle/>
          <a:p>
            <a:r>
              <a:rPr lang="en-CA" dirty="0" err="1"/>
              <a:t>Relieful</a:t>
            </a:r>
            <a:r>
              <a:rPr lang="en-CA" dirty="0"/>
              <a:t> </a:t>
            </a:r>
            <a:r>
              <a:rPr lang="en-CA" dirty="0" err="1"/>
              <a:t>Belgiei</a:t>
            </a:r>
            <a:r>
              <a:rPr lang="en-CA" dirty="0"/>
              <a:t> </a:t>
            </a:r>
            <a:r>
              <a:rPr lang="en-CA" dirty="0" err="1"/>
              <a:t>este</a:t>
            </a:r>
            <a:r>
              <a:rPr lang="en-CA" dirty="0"/>
              <a:t> predominant plat, </a:t>
            </a:r>
            <a:r>
              <a:rPr lang="en-CA" dirty="0" err="1"/>
              <a:t>fiind</a:t>
            </a:r>
            <a:r>
              <a:rPr lang="en-CA" dirty="0"/>
              <a:t> o </a:t>
            </a:r>
            <a:r>
              <a:rPr lang="en-CA" dirty="0" err="1"/>
              <a:t>tara</a:t>
            </a:r>
            <a:r>
              <a:rPr lang="en-CA" dirty="0"/>
              <a:t> </a:t>
            </a:r>
            <a:r>
              <a:rPr lang="en-CA" dirty="0" err="1"/>
              <a:t>situata</a:t>
            </a:r>
            <a:r>
              <a:rPr lang="en-CA" dirty="0"/>
              <a:t> in </a:t>
            </a:r>
            <a:r>
              <a:rPr lang="en-CA" dirty="0" err="1"/>
              <a:t>cadrul</a:t>
            </a:r>
            <a:r>
              <a:rPr lang="en-CA" dirty="0"/>
              <a:t> </a:t>
            </a:r>
            <a:r>
              <a:rPr lang="en-CA" dirty="0" err="1"/>
              <a:t>Campiei</a:t>
            </a:r>
            <a:r>
              <a:rPr lang="en-CA" dirty="0"/>
              <a:t> Nord-</a:t>
            </a:r>
            <a:r>
              <a:rPr lang="en-CA" dirty="0" err="1"/>
              <a:t>Europene</a:t>
            </a:r>
            <a:r>
              <a:rPr lang="en-CA" dirty="0"/>
              <a:t>. </a:t>
            </a:r>
            <a:r>
              <a:rPr lang="en-CA" dirty="0" err="1"/>
              <a:t>Cel</a:t>
            </a:r>
            <a:r>
              <a:rPr lang="en-CA" dirty="0"/>
              <a:t> </a:t>
            </a:r>
            <a:r>
              <a:rPr lang="en-CA" dirty="0" err="1"/>
              <a:t>mai</a:t>
            </a:r>
            <a:r>
              <a:rPr lang="en-CA" dirty="0"/>
              <a:t> </a:t>
            </a:r>
            <a:r>
              <a:rPr lang="en-CA" dirty="0" err="1"/>
              <a:t>inalt</a:t>
            </a:r>
            <a:r>
              <a:rPr lang="en-CA" dirty="0"/>
              <a:t> </a:t>
            </a:r>
            <a:r>
              <a:rPr lang="en-CA" dirty="0" err="1"/>
              <a:t>punct</a:t>
            </a:r>
            <a:r>
              <a:rPr lang="en-CA" dirty="0"/>
              <a:t> al </a:t>
            </a:r>
            <a:r>
              <a:rPr lang="en-CA" dirty="0" err="1"/>
              <a:t>tarii</a:t>
            </a:r>
            <a:r>
              <a:rPr lang="en-CA" dirty="0"/>
              <a:t>, Signal de </a:t>
            </a:r>
            <a:r>
              <a:rPr lang="en-CA" dirty="0" err="1"/>
              <a:t>Botrange</a:t>
            </a:r>
            <a:r>
              <a:rPr lang="en-CA" dirty="0"/>
              <a:t>, se </a:t>
            </a:r>
            <a:r>
              <a:rPr lang="en-CA" dirty="0" err="1"/>
              <a:t>afla</a:t>
            </a:r>
            <a:r>
              <a:rPr lang="en-CA" dirty="0"/>
              <a:t> la o </a:t>
            </a:r>
            <a:r>
              <a:rPr lang="en-CA" dirty="0" err="1"/>
              <a:t>altitudine</a:t>
            </a:r>
            <a:r>
              <a:rPr lang="en-CA" dirty="0"/>
              <a:t> de </a:t>
            </a:r>
            <a:r>
              <a:rPr lang="en-CA" dirty="0" err="1"/>
              <a:t>doar</a:t>
            </a:r>
            <a:r>
              <a:rPr lang="en-CA" dirty="0"/>
              <a:t> 694 de </a:t>
            </a:r>
            <a:r>
              <a:rPr lang="en-CA" dirty="0" err="1"/>
              <a:t>metri</a:t>
            </a:r>
            <a:r>
              <a:rPr lang="en-CA" dirty="0"/>
              <a:t>. </a:t>
            </a:r>
            <a:r>
              <a:rPr lang="en-CA" dirty="0" err="1"/>
              <a:t>Belgia</a:t>
            </a:r>
            <a:r>
              <a:rPr lang="en-CA" dirty="0"/>
              <a:t> are </a:t>
            </a:r>
            <a:r>
              <a:rPr lang="en-CA" dirty="0" err="1"/>
              <a:t>numeroase</a:t>
            </a:r>
            <a:r>
              <a:rPr lang="en-CA" dirty="0"/>
              <a:t> </a:t>
            </a:r>
            <a:r>
              <a:rPr lang="en-CA" dirty="0" err="1"/>
              <a:t>rauri</a:t>
            </a:r>
            <a:r>
              <a:rPr lang="en-CA" dirty="0"/>
              <a:t>, </a:t>
            </a:r>
            <a:r>
              <a:rPr lang="en-CA" dirty="0" err="1"/>
              <a:t>printre</a:t>
            </a:r>
            <a:r>
              <a:rPr lang="en-CA" dirty="0"/>
              <a:t> care </a:t>
            </a:r>
            <a:r>
              <a:rPr lang="en-CA" dirty="0" err="1"/>
              <a:t>cele</a:t>
            </a:r>
            <a:r>
              <a:rPr lang="en-CA" dirty="0"/>
              <a:t> </a:t>
            </a:r>
            <a:r>
              <a:rPr lang="en-CA" dirty="0" err="1"/>
              <a:t>mai</a:t>
            </a:r>
            <a:r>
              <a:rPr lang="en-CA" dirty="0"/>
              <a:t> </a:t>
            </a:r>
            <a:r>
              <a:rPr lang="en-CA" dirty="0" err="1"/>
              <a:t>importante</a:t>
            </a:r>
            <a:r>
              <a:rPr lang="en-CA" dirty="0"/>
              <a:t> sunt Meuse </a:t>
            </a:r>
            <a:r>
              <a:rPr lang="en-CA" dirty="0" err="1"/>
              <a:t>si</a:t>
            </a:r>
            <a:r>
              <a:rPr lang="en-CA" dirty="0"/>
              <a:t> Scheldt. De </a:t>
            </a:r>
            <a:r>
              <a:rPr lang="en-CA" dirty="0" err="1"/>
              <a:t>asemenea</a:t>
            </a:r>
            <a:r>
              <a:rPr lang="en-CA" dirty="0"/>
              <a:t>, </a:t>
            </a:r>
            <a:r>
              <a:rPr lang="en-CA" dirty="0" err="1"/>
              <a:t>exista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cateva</a:t>
            </a:r>
            <a:r>
              <a:rPr lang="en-CA" dirty="0"/>
              <a:t> zone </a:t>
            </a:r>
            <a:r>
              <a:rPr lang="en-CA" dirty="0" err="1"/>
              <a:t>colinare</a:t>
            </a:r>
            <a:r>
              <a:rPr lang="en-CA" dirty="0"/>
              <a:t> in </a:t>
            </a:r>
            <a:r>
              <a:rPr lang="en-CA" dirty="0" err="1"/>
              <a:t>sud-estul</a:t>
            </a:r>
            <a:r>
              <a:rPr lang="en-CA" dirty="0"/>
              <a:t> </a:t>
            </a:r>
            <a:r>
              <a:rPr lang="en-CA" dirty="0" err="1"/>
              <a:t>tarii</a:t>
            </a:r>
            <a:r>
              <a:rPr lang="en-CA" dirty="0"/>
              <a:t>, precum </a:t>
            </a:r>
            <a:r>
              <a:rPr lang="en-CA" dirty="0" err="1"/>
              <a:t>Ardenele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Herve Plateau.</a:t>
            </a:r>
          </a:p>
          <a:p>
            <a:r>
              <a:rPr lang="en-CA" u="sng" dirty="0" err="1"/>
              <a:t>Clima</a:t>
            </a:r>
            <a:r>
              <a:rPr lang="en-CA" dirty="0"/>
              <a:t> </a:t>
            </a:r>
            <a:r>
              <a:rPr lang="en-CA" dirty="0" err="1"/>
              <a:t>Belgiei</a:t>
            </a:r>
            <a:r>
              <a:rPr lang="en-CA" dirty="0"/>
              <a:t> </a:t>
            </a:r>
            <a:r>
              <a:rPr lang="en-CA" dirty="0" err="1"/>
              <a:t>este</a:t>
            </a:r>
            <a:r>
              <a:rPr lang="en-CA" dirty="0"/>
              <a:t> </a:t>
            </a:r>
            <a:r>
              <a:rPr lang="en-CA" dirty="0" err="1"/>
              <a:t>temperata</a:t>
            </a:r>
            <a:r>
              <a:rPr lang="en-CA" dirty="0"/>
              <a:t> </a:t>
            </a:r>
            <a:r>
              <a:rPr lang="en-CA" dirty="0" err="1"/>
              <a:t>oceanica</a:t>
            </a:r>
            <a:r>
              <a:rPr lang="en-CA" dirty="0"/>
              <a:t>, </a:t>
            </a:r>
            <a:r>
              <a:rPr lang="en-CA" dirty="0" err="1"/>
              <a:t>caracterizata</a:t>
            </a:r>
            <a:r>
              <a:rPr lang="en-CA" dirty="0"/>
              <a:t> de </a:t>
            </a:r>
            <a:r>
              <a:rPr lang="en-CA" dirty="0" err="1"/>
              <a:t>veri</a:t>
            </a:r>
            <a:r>
              <a:rPr lang="en-CA" dirty="0"/>
              <a:t> </a:t>
            </a:r>
            <a:r>
              <a:rPr lang="en-CA" dirty="0" err="1"/>
              <a:t>moderat</a:t>
            </a:r>
            <a:r>
              <a:rPr lang="en-CA" dirty="0"/>
              <a:t> </a:t>
            </a:r>
            <a:r>
              <a:rPr lang="en-CA" dirty="0" err="1"/>
              <a:t>calduroase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ierni</a:t>
            </a:r>
            <a:r>
              <a:rPr lang="en-CA" dirty="0"/>
              <a:t> </a:t>
            </a:r>
            <a:r>
              <a:rPr lang="en-CA" dirty="0" err="1"/>
              <a:t>blande</a:t>
            </a:r>
            <a:r>
              <a:rPr lang="en-CA" dirty="0"/>
              <a:t>. </a:t>
            </a:r>
            <a:r>
              <a:rPr lang="en-CA" dirty="0" err="1"/>
              <a:t>Temperaturile</a:t>
            </a:r>
            <a:r>
              <a:rPr lang="en-CA" dirty="0"/>
              <a:t> </a:t>
            </a:r>
            <a:r>
              <a:rPr lang="en-CA" dirty="0" err="1"/>
              <a:t>medii</a:t>
            </a:r>
            <a:r>
              <a:rPr lang="en-CA" dirty="0"/>
              <a:t> in </a:t>
            </a:r>
            <a:r>
              <a:rPr lang="en-CA" dirty="0" err="1"/>
              <a:t>vara</a:t>
            </a:r>
            <a:r>
              <a:rPr lang="en-CA" dirty="0"/>
              <a:t> sunt de </a:t>
            </a:r>
            <a:r>
              <a:rPr lang="en-CA" dirty="0" err="1"/>
              <a:t>aproximativ</a:t>
            </a:r>
            <a:r>
              <a:rPr lang="en-CA" dirty="0"/>
              <a:t> 22 de grade Celsius, in </a:t>
            </a:r>
            <a:r>
              <a:rPr lang="en-CA" dirty="0" err="1"/>
              <a:t>timp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</a:t>
            </a:r>
            <a:r>
              <a:rPr lang="en-CA" dirty="0" err="1"/>
              <a:t>iarna</a:t>
            </a:r>
            <a:r>
              <a:rPr lang="en-CA" dirty="0"/>
              <a:t> </a:t>
            </a:r>
            <a:r>
              <a:rPr lang="en-CA" dirty="0" err="1"/>
              <a:t>ajung</a:t>
            </a:r>
            <a:r>
              <a:rPr lang="en-CA" dirty="0"/>
              <a:t> la 3 grade Celsius. </a:t>
            </a:r>
            <a:r>
              <a:rPr lang="en-CA" dirty="0" err="1"/>
              <a:t>Precipitatiile</a:t>
            </a:r>
            <a:r>
              <a:rPr lang="en-CA" dirty="0"/>
              <a:t> sunt </a:t>
            </a:r>
            <a:r>
              <a:rPr lang="en-CA" dirty="0" err="1"/>
              <a:t>frecvente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distribuite</a:t>
            </a:r>
            <a:r>
              <a:rPr lang="en-CA" dirty="0"/>
              <a:t> uniform pe tot </a:t>
            </a:r>
            <a:r>
              <a:rPr lang="en-CA" dirty="0" err="1"/>
              <a:t>parcursul</a:t>
            </a:r>
            <a:r>
              <a:rPr lang="en-CA" dirty="0"/>
              <a:t> </a:t>
            </a:r>
            <a:r>
              <a:rPr lang="en-CA" dirty="0" err="1"/>
              <a:t>anului</a:t>
            </a:r>
            <a:r>
              <a:rPr lang="en-CA" dirty="0"/>
              <a:t>, </a:t>
            </a:r>
            <a:r>
              <a:rPr lang="en-CA" dirty="0" err="1"/>
              <a:t>avand</a:t>
            </a:r>
            <a:r>
              <a:rPr lang="en-CA" dirty="0"/>
              <a:t> o </a:t>
            </a:r>
            <a:r>
              <a:rPr lang="en-CA" dirty="0" err="1"/>
              <a:t>medie</a:t>
            </a:r>
            <a:r>
              <a:rPr lang="en-CA" dirty="0"/>
              <a:t> </a:t>
            </a:r>
            <a:r>
              <a:rPr lang="en-CA" dirty="0" err="1"/>
              <a:t>anuala</a:t>
            </a:r>
            <a:r>
              <a:rPr lang="en-CA" dirty="0"/>
              <a:t> de 800-900 mm. </a:t>
            </a:r>
            <a:r>
              <a:rPr lang="en-CA" dirty="0" err="1"/>
              <a:t>Belgia</a:t>
            </a:r>
            <a:r>
              <a:rPr lang="en-CA" dirty="0"/>
              <a:t> </a:t>
            </a:r>
            <a:r>
              <a:rPr lang="en-CA" dirty="0" err="1"/>
              <a:t>este</a:t>
            </a:r>
            <a:r>
              <a:rPr lang="en-CA" dirty="0"/>
              <a:t>, de </a:t>
            </a:r>
            <a:r>
              <a:rPr lang="en-CA" dirty="0" err="1"/>
              <a:t>asemenea</a:t>
            </a:r>
            <a:r>
              <a:rPr lang="en-CA" dirty="0"/>
              <a:t>, </a:t>
            </a:r>
            <a:r>
              <a:rPr lang="en-CA" dirty="0" err="1"/>
              <a:t>supusa</a:t>
            </a:r>
            <a:r>
              <a:rPr lang="en-CA" dirty="0"/>
              <a:t> </a:t>
            </a:r>
            <a:r>
              <a:rPr lang="en-CA" dirty="0" err="1"/>
              <a:t>influentelor</a:t>
            </a:r>
            <a:r>
              <a:rPr lang="en-CA" dirty="0"/>
              <a:t> </a:t>
            </a:r>
            <a:r>
              <a:rPr lang="en-CA" dirty="0" err="1"/>
              <a:t>Atlanticului</a:t>
            </a:r>
            <a:r>
              <a:rPr lang="en-CA" dirty="0"/>
              <a:t>, </a:t>
            </a:r>
            <a:r>
              <a:rPr lang="en-CA" dirty="0" err="1"/>
              <a:t>ceea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</a:t>
            </a:r>
            <a:r>
              <a:rPr lang="en-CA" dirty="0" err="1"/>
              <a:t>duce</a:t>
            </a:r>
            <a:r>
              <a:rPr lang="en-CA" dirty="0"/>
              <a:t> la </a:t>
            </a:r>
            <a:r>
              <a:rPr lang="en-CA" dirty="0" err="1"/>
              <a:t>aparitia</a:t>
            </a:r>
            <a:r>
              <a:rPr lang="en-CA" dirty="0"/>
              <a:t> </a:t>
            </a:r>
            <a:r>
              <a:rPr lang="en-CA" dirty="0" err="1"/>
              <a:t>unor</a:t>
            </a:r>
            <a:r>
              <a:rPr lang="en-CA" dirty="0"/>
              <a:t> </a:t>
            </a:r>
            <a:r>
              <a:rPr lang="en-CA" dirty="0" err="1"/>
              <a:t>vanturi</a:t>
            </a:r>
            <a:r>
              <a:rPr lang="en-CA" dirty="0"/>
              <a:t> </a:t>
            </a:r>
            <a:r>
              <a:rPr lang="en-CA" dirty="0" err="1"/>
              <a:t>puternice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a </a:t>
            </a:r>
            <a:r>
              <a:rPr lang="en-CA" dirty="0" err="1"/>
              <a:t>furtunilor</a:t>
            </a:r>
            <a:r>
              <a:rPr lang="en-CA" dirty="0"/>
              <a:t> in </a:t>
            </a:r>
            <a:r>
              <a:rPr lang="en-CA" dirty="0" err="1"/>
              <a:t>timpul</a:t>
            </a:r>
            <a:r>
              <a:rPr lang="en-CA" dirty="0"/>
              <a:t> </a:t>
            </a:r>
            <a:r>
              <a:rPr lang="en-CA" dirty="0" err="1"/>
              <a:t>iernii</a:t>
            </a:r>
            <a:r>
              <a:rPr lang="en-CA" dirty="0"/>
              <a:t>.</a:t>
            </a:r>
          </a:p>
        </p:txBody>
      </p:sp>
      <p:pic>
        <p:nvPicPr>
          <p:cNvPr id="2050" name="Picture 2" descr="Podisul Ardeni-Belgia | Simy Mihael@ Blog">
            <a:extLst>
              <a:ext uri="{FF2B5EF4-FFF2-40B4-BE49-F238E27FC236}">
                <a16:creationId xmlns:a16="http://schemas.microsoft.com/office/drawing/2014/main" id="{CD36D816-7127-6EE3-D1CA-872A0ACB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45720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lgia">
            <a:extLst>
              <a:ext uri="{FF2B5EF4-FFF2-40B4-BE49-F238E27FC236}">
                <a16:creationId xmlns:a16="http://schemas.microsoft.com/office/drawing/2014/main" id="{C54947ED-6CF4-FDDE-876B-D63C32C1A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733" y="228600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7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3D1B5-E6D9-2F91-1879-2A7D4399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Hifrografie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0D783-4991-0357-EEA3-4E68E81B8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21" y="2654300"/>
            <a:ext cx="5686113" cy="3416300"/>
          </a:xfrm>
        </p:spPr>
        <p:txBody>
          <a:bodyPr>
            <a:normAutofit lnSpcReduction="10000"/>
          </a:bodyPr>
          <a:lstStyle/>
          <a:p>
            <a:r>
              <a:rPr lang="en-CA" dirty="0" err="1"/>
              <a:t>Belgia</a:t>
            </a:r>
            <a:r>
              <a:rPr lang="en-CA" dirty="0"/>
              <a:t> are o </a:t>
            </a:r>
            <a:r>
              <a:rPr lang="en-CA" dirty="0" err="1"/>
              <a:t>hidrografie</a:t>
            </a:r>
            <a:r>
              <a:rPr lang="en-CA" dirty="0"/>
              <a:t> </a:t>
            </a:r>
            <a:r>
              <a:rPr lang="en-CA" dirty="0" err="1"/>
              <a:t>bogata</a:t>
            </a:r>
            <a:r>
              <a:rPr lang="en-CA" dirty="0"/>
              <a:t>, </a:t>
            </a:r>
            <a:r>
              <a:rPr lang="en-CA" dirty="0" err="1"/>
              <a:t>fiind</a:t>
            </a:r>
            <a:r>
              <a:rPr lang="en-CA" dirty="0"/>
              <a:t> </a:t>
            </a:r>
            <a:r>
              <a:rPr lang="en-CA" dirty="0" err="1"/>
              <a:t>strabatuta</a:t>
            </a:r>
            <a:r>
              <a:rPr lang="en-CA" dirty="0"/>
              <a:t> de </a:t>
            </a:r>
            <a:r>
              <a:rPr lang="en-CA" dirty="0" err="1"/>
              <a:t>rauri</a:t>
            </a:r>
            <a:r>
              <a:rPr lang="en-CA" dirty="0"/>
              <a:t> </a:t>
            </a:r>
            <a:r>
              <a:rPr lang="en-CA" dirty="0" err="1"/>
              <a:t>importante</a:t>
            </a:r>
            <a:r>
              <a:rPr lang="en-CA" dirty="0"/>
              <a:t> precum Meuse, Scheldt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Yser</a:t>
            </a:r>
            <a:r>
              <a:rPr lang="en-CA" dirty="0"/>
              <a:t>. Raul Meuse </a:t>
            </a:r>
            <a:r>
              <a:rPr lang="en-CA" dirty="0" err="1"/>
              <a:t>strabate</a:t>
            </a:r>
            <a:r>
              <a:rPr lang="en-CA" dirty="0"/>
              <a:t> </a:t>
            </a:r>
            <a:r>
              <a:rPr lang="en-CA" dirty="0" err="1"/>
              <a:t>tara</a:t>
            </a:r>
            <a:r>
              <a:rPr lang="en-CA" dirty="0"/>
              <a:t> din </a:t>
            </a:r>
            <a:r>
              <a:rPr lang="en-CA" dirty="0" err="1"/>
              <a:t>sud-est</a:t>
            </a:r>
            <a:r>
              <a:rPr lang="en-CA" dirty="0"/>
              <a:t> </a:t>
            </a:r>
            <a:r>
              <a:rPr lang="en-CA" dirty="0" err="1"/>
              <a:t>spre</a:t>
            </a:r>
            <a:r>
              <a:rPr lang="en-CA" dirty="0"/>
              <a:t> </a:t>
            </a:r>
            <a:r>
              <a:rPr lang="en-CA" dirty="0" err="1"/>
              <a:t>nord</a:t>
            </a:r>
            <a:r>
              <a:rPr lang="en-CA" dirty="0"/>
              <a:t>-vest </a:t>
            </a:r>
            <a:r>
              <a:rPr lang="en-CA" dirty="0" err="1"/>
              <a:t>si</a:t>
            </a:r>
            <a:r>
              <a:rPr lang="en-CA" dirty="0"/>
              <a:t> se </a:t>
            </a:r>
            <a:r>
              <a:rPr lang="en-CA" dirty="0" err="1"/>
              <a:t>varsa</a:t>
            </a:r>
            <a:r>
              <a:rPr lang="en-CA" dirty="0"/>
              <a:t> in </a:t>
            </a:r>
            <a:r>
              <a:rPr lang="en-CA" dirty="0" err="1"/>
              <a:t>Marea</a:t>
            </a:r>
            <a:r>
              <a:rPr lang="en-CA" dirty="0"/>
              <a:t> </a:t>
            </a:r>
            <a:r>
              <a:rPr lang="en-CA" dirty="0" err="1"/>
              <a:t>Nordului</a:t>
            </a:r>
            <a:r>
              <a:rPr lang="en-CA" dirty="0"/>
              <a:t>. Raul Scheldt are o </a:t>
            </a:r>
            <a:r>
              <a:rPr lang="en-CA" dirty="0" err="1"/>
              <a:t>lungime</a:t>
            </a:r>
            <a:r>
              <a:rPr lang="en-CA" dirty="0"/>
              <a:t> de 350 de km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este</a:t>
            </a:r>
            <a:r>
              <a:rPr lang="en-CA" dirty="0"/>
              <a:t> </a:t>
            </a:r>
            <a:r>
              <a:rPr lang="en-CA" dirty="0" err="1"/>
              <a:t>navigabil</a:t>
            </a:r>
            <a:r>
              <a:rPr lang="en-CA" dirty="0"/>
              <a:t> pe </a:t>
            </a:r>
            <a:r>
              <a:rPr lang="en-CA" dirty="0" err="1"/>
              <a:t>toata</a:t>
            </a:r>
            <a:r>
              <a:rPr lang="en-CA" dirty="0"/>
              <a:t> </a:t>
            </a:r>
            <a:r>
              <a:rPr lang="en-CA" dirty="0" err="1"/>
              <a:t>aceasta</a:t>
            </a:r>
            <a:r>
              <a:rPr lang="en-CA" dirty="0"/>
              <a:t> </a:t>
            </a:r>
            <a:r>
              <a:rPr lang="en-CA" dirty="0" err="1"/>
              <a:t>distanta</a:t>
            </a:r>
            <a:r>
              <a:rPr lang="en-CA" dirty="0"/>
              <a:t>, </a:t>
            </a:r>
            <a:r>
              <a:rPr lang="en-CA" dirty="0" err="1"/>
              <a:t>fiind</a:t>
            </a:r>
            <a:r>
              <a:rPr lang="en-CA" dirty="0"/>
              <a:t> o </a:t>
            </a:r>
            <a:r>
              <a:rPr lang="en-CA" dirty="0" err="1"/>
              <a:t>importanta</a:t>
            </a:r>
            <a:r>
              <a:rPr lang="en-CA" dirty="0"/>
              <a:t> </a:t>
            </a:r>
            <a:r>
              <a:rPr lang="en-CA" dirty="0" err="1"/>
              <a:t>cale</a:t>
            </a:r>
            <a:r>
              <a:rPr lang="en-CA" dirty="0"/>
              <a:t> de transport </a:t>
            </a:r>
            <a:r>
              <a:rPr lang="en-CA" dirty="0" err="1"/>
              <a:t>pentru</a:t>
            </a:r>
            <a:r>
              <a:rPr lang="en-CA" dirty="0"/>
              <a:t> </a:t>
            </a:r>
            <a:r>
              <a:rPr lang="en-CA" dirty="0" err="1"/>
              <a:t>tara</a:t>
            </a:r>
            <a:r>
              <a:rPr lang="en-CA" dirty="0"/>
              <a:t>. </a:t>
            </a:r>
            <a:r>
              <a:rPr lang="en-CA" dirty="0" err="1"/>
              <a:t>Canalul</a:t>
            </a:r>
            <a:r>
              <a:rPr lang="en-CA" dirty="0"/>
              <a:t> Albert, care face </a:t>
            </a:r>
            <a:r>
              <a:rPr lang="en-CA" dirty="0" err="1"/>
              <a:t>legatura</a:t>
            </a:r>
            <a:r>
              <a:rPr lang="en-CA" dirty="0"/>
              <a:t> </a:t>
            </a:r>
            <a:r>
              <a:rPr lang="en-CA" dirty="0" err="1"/>
              <a:t>intre</a:t>
            </a:r>
            <a:r>
              <a:rPr lang="en-CA" dirty="0"/>
              <a:t> Meuse </a:t>
            </a:r>
            <a:r>
              <a:rPr lang="en-CA" dirty="0" err="1"/>
              <a:t>si</a:t>
            </a:r>
            <a:r>
              <a:rPr lang="en-CA" dirty="0"/>
              <a:t> Scheldt, </a:t>
            </a:r>
            <a:r>
              <a:rPr lang="en-CA" dirty="0" err="1"/>
              <a:t>este</a:t>
            </a:r>
            <a:r>
              <a:rPr lang="en-CA" dirty="0"/>
              <a:t> </a:t>
            </a:r>
            <a:r>
              <a:rPr lang="en-CA" dirty="0" err="1"/>
              <a:t>una</a:t>
            </a:r>
            <a:r>
              <a:rPr lang="en-CA" dirty="0"/>
              <a:t> </a:t>
            </a:r>
            <a:r>
              <a:rPr lang="en-CA" dirty="0" err="1"/>
              <a:t>dintre</a:t>
            </a:r>
            <a:r>
              <a:rPr lang="en-CA" dirty="0"/>
              <a:t> </a:t>
            </a:r>
            <a:r>
              <a:rPr lang="en-CA" dirty="0" err="1"/>
              <a:t>cele</a:t>
            </a:r>
            <a:r>
              <a:rPr lang="en-CA" dirty="0"/>
              <a:t> </a:t>
            </a:r>
            <a:r>
              <a:rPr lang="en-CA" dirty="0" err="1"/>
              <a:t>mai</a:t>
            </a:r>
            <a:r>
              <a:rPr lang="en-CA" dirty="0"/>
              <a:t> </a:t>
            </a:r>
            <a:r>
              <a:rPr lang="en-CA" dirty="0" err="1"/>
              <a:t>importante</a:t>
            </a:r>
            <a:r>
              <a:rPr lang="en-CA" dirty="0"/>
              <a:t> </a:t>
            </a:r>
            <a:r>
              <a:rPr lang="en-CA" dirty="0" err="1"/>
              <a:t>cai</a:t>
            </a:r>
            <a:r>
              <a:rPr lang="en-CA" dirty="0"/>
              <a:t> </a:t>
            </a:r>
            <a:r>
              <a:rPr lang="en-CA" dirty="0" err="1"/>
              <a:t>navigabile</a:t>
            </a:r>
            <a:r>
              <a:rPr lang="en-CA" dirty="0"/>
              <a:t> din Europa. </a:t>
            </a:r>
            <a:r>
              <a:rPr lang="en-CA" dirty="0" err="1"/>
              <a:t>Belgia</a:t>
            </a:r>
            <a:r>
              <a:rPr lang="en-CA" dirty="0"/>
              <a:t> are </a:t>
            </a:r>
            <a:r>
              <a:rPr lang="en-CA" dirty="0" err="1"/>
              <a:t>si</a:t>
            </a:r>
            <a:r>
              <a:rPr lang="en-CA" dirty="0"/>
              <a:t> un </a:t>
            </a:r>
            <a:r>
              <a:rPr lang="en-CA" dirty="0" err="1"/>
              <a:t>numar</a:t>
            </a:r>
            <a:r>
              <a:rPr lang="en-CA" dirty="0"/>
              <a:t> mare de </a:t>
            </a:r>
            <a:r>
              <a:rPr lang="en-CA" dirty="0" err="1"/>
              <a:t>lacuri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bazine</a:t>
            </a:r>
            <a:r>
              <a:rPr lang="en-CA" dirty="0"/>
              <a:t> </a:t>
            </a:r>
            <a:r>
              <a:rPr lang="en-CA" dirty="0" err="1"/>
              <a:t>hidrografice</a:t>
            </a:r>
            <a:r>
              <a:rPr lang="en-CA" dirty="0"/>
              <a:t>, cum </a:t>
            </a:r>
            <a:r>
              <a:rPr lang="en-CA" dirty="0" err="1"/>
              <a:t>ar</a:t>
            </a:r>
            <a:r>
              <a:rPr lang="en-CA" dirty="0"/>
              <a:t> fi </a:t>
            </a:r>
            <a:r>
              <a:rPr lang="en-CA" dirty="0" err="1"/>
              <a:t>lacul</a:t>
            </a:r>
            <a:r>
              <a:rPr lang="en-CA" dirty="0"/>
              <a:t> </a:t>
            </a:r>
            <a:r>
              <a:rPr lang="en-CA" dirty="0" err="1"/>
              <a:t>Eau</a:t>
            </a:r>
            <a:r>
              <a:rPr lang="en-CA" dirty="0"/>
              <a:t> </a:t>
            </a:r>
            <a:r>
              <a:rPr lang="en-CA" dirty="0" err="1"/>
              <a:t>d'Heure</a:t>
            </a:r>
            <a:r>
              <a:rPr lang="en-CA" dirty="0"/>
              <a:t>, </a:t>
            </a:r>
            <a:r>
              <a:rPr lang="en-CA" dirty="0" err="1"/>
              <a:t>cel</a:t>
            </a:r>
            <a:r>
              <a:rPr lang="en-CA" dirty="0"/>
              <a:t> </a:t>
            </a:r>
            <a:r>
              <a:rPr lang="en-CA" dirty="0" err="1"/>
              <a:t>mai</a:t>
            </a:r>
            <a:r>
              <a:rPr lang="en-CA" dirty="0"/>
              <a:t> mare lac artificial din </a:t>
            </a:r>
            <a:r>
              <a:rPr lang="en-CA" dirty="0" err="1"/>
              <a:t>tara</a:t>
            </a:r>
            <a:r>
              <a:rPr lang="en-CA" dirty="0"/>
              <a:t>.</a:t>
            </a:r>
          </a:p>
        </p:txBody>
      </p:sp>
      <p:pic>
        <p:nvPicPr>
          <p:cNvPr id="3074" name="Picture 2" descr="Belgia">
            <a:extLst>
              <a:ext uri="{FF2B5EF4-FFF2-40B4-BE49-F238E27FC236}">
                <a16:creationId xmlns:a16="http://schemas.microsoft.com/office/drawing/2014/main" id="{EDBEDAF6-A3D5-4844-A535-57F85B7FF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066" y="2336799"/>
            <a:ext cx="3276599" cy="2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âurile Mari Din Belgia | 2023">
            <a:extLst>
              <a:ext uri="{FF2B5EF4-FFF2-40B4-BE49-F238E27FC236}">
                <a16:creationId xmlns:a16="http://schemas.microsoft.com/office/drawing/2014/main" id="{8294A90C-C07C-E976-DABE-1A954A9A8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529" y="4977341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3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634F-1838-00EE-DEEE-2E8A17B3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Vegetatia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936F4-4F3F-632A-B5E4-03B51E0CD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276913" cy="3416300"/>
          </a:xfrm>
        </p:spPr>
        <p:txBody>
          <a:bodyPr/>
          <a:lstStyle/>
          <a:p>
            <a:r>
              <a:rPr lang="en-CA" dirty="0" err="1"/>
              <a:t>Belgia</a:t>
            </a:r>
            <a:r>
              <a:rPr lang="en-CA" dirty="0"/>
              <a:t> are o </a:t>
            </a:r>
            <a:r>
              <a:rPr lang="en-CA" dirty="0" err="1"/>
              <a:t>vegetatie</a:t>
            </a:r>
            <a:r>
              <a:rPr lang="en-CA" dirty="0"/>
              <a:t> </a:t>
            </a:r>
            <a:r>
              <a:rPr lang="en-CA" dirty="0" err="1"/>
              <a:t>variata</a:t>
            </a:r>
            <a:r>
              <a:rPr lang="en-CA" dirty="0"/>
              <a:t>, cu </a:t>
            </a:r>
            <a:r>
              <a:rPr lang="en-CA" dirty="0" err="1"/>
              <a:t>paduri</a:t>
            </a:r>
            <a:r>
              <a:rPr lang="en-CA" dirty="0"/>
              <a:t>, </a:t>
            </a:r>
            <a:r>
              <a:rPr lang="en-CA" dirty="0" err="1"/>
              <a:t>campuri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gradini</a:t>
            </a:r>
            <a:r>
              <a:rPr lang="en-CA" dirty="0"/>
              <a:t>. </a:t>
            </a:r>
            <a:r>
              <a:rPr lang="en-CA" dirty="0" err="1"/>
              <a:t>Inainte</a:t>
            </a:r>
            <a:r>
              <a:rPr lang="en-CA" dirty="0"/>
              <a:t> de </a:t>
            </a:r>
            <a:r>
              <a:rPr lang="en-CA" dirty="0" err="1"/>
              <a:t>dezvoltarea</a:t>
            </a:r>
            <a:r>
              <a:rPr lang="en-CA" dirty="0"/>
              <a:t> </a:t>
            </a:r>
            <a:r>
              <a:rPr lang="en-CA" dirty="0" err="1"/>
              <a:t>agricola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urbana</a:t>
            </a:r>
            <a:r>
              <a:rPr lang="en-CA" dirty="0"/>
              <a:t>, </a:t>
            </a:r>
            <a:r>
              <a:rPr lang="en-CA" dirty="0" err="1"/>
              <a:t>tara</a:t>
            </a:r>
            <a:r>
              <a:rPr lang="en-CA" dirty="0"/>
              <a:t> era </a:t>
            </a:r>
            <a:r>
              <a:rPr lang="en-CA" dirty="0" err="1"/>
              <a:t>acoperita</a:t>
            </a:r>
            <a:r>
              <a:rPr lang="en-CA" dirty="0"/>
              <a:t> de </a:t>
            </a:r>
            <a:r>
              <a:rPr lang="en-CA" dirty="0" err="1"/>
              <a:t>paduri</a:t>
            </a:r>
            <a:r>
              <a:rPr lang="en-CA" dirty="0"/>
              <a:t> de </a:t>
            </a:r>
            <a:r>
              <a:rPr lang="en-CA" dirty="0" err="1"/>
              <a:t>fagi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stejari</a:t>
            </a:r>
            <a:r>
              <a:rPr lang="en-CA" dirty="0"/>
              <a:t>, </a:t>
            </a:r>
            <a:r>
              <a:rPr lang="en-CA" dirty="0" err="1"/>
              <a:t>iar</a:t>
            </a:r>
            <a:r>
              <a:rPr lang="en-CA" dirty="0"/>
              <a:t> in </a:t>
            </a:r>
            <a:r>
              <a:rPr lang="en-CA" dirty="0" err="1"/>
              <a:t>zonele</a:t>
            </a:r>
            <a:r>
              <a:rPr lang="en-CA" dirty="0"/>
              <a:t> </a:t>
            </a:r>
            <a:r>
              <a:rPr lang="en-CA" dirty="0" err="1"/>
              <a:t>mai</a:t>
            </a:r>
            <a:r>
              <a:rPr lang="en-CA" dirty="0"/>
              <a:t> </a:t>
            </a:r>
            <a:r>
              <a:rPr lang="en-CA" dirty="0" err="1"/>
              <a:t>umede</a:t>
            </a:r>
            <a:r>
              <a:rPr lang="en-CA" dirty="0"/>
              <a:t> </a:t>
            </a:r>
            <a:r>
              <a:rPr lang="en-CA" dirty="0" err="1"/>
              <a:t>crescusera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plopi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arinii</a:t>
            </a:r>
            <a:r>
              <a:rPr lang="en-CA" dirty="0"/>
              <a:t>. </a:t>
            </a:r>
            <a:r>
              <a:rPr lang="en-CA" dirty="0" err="1"/>
              <a:t>Astazi</a:t>
            </a:r>
            <a:r>
              <a:rPr lang="en-CA" dirty="0"/>
              <a:t>, </a:t>
            </a:r>
            <a:r>
              <a:rPr lang="en-CA" dirty="0" err="1"/>
              <a:t>aceste</a:t>
            </a:r>
            <a:r>
              <a:rPr lang="en-CA" dirty="0"/>
              <a:t> </a:t>
            </a:r>
            <a:r>
              <a:rPr lang="en-CA" dirty="0" err="1"/>
              <a:t>paduri</a:t>
            </a:r>
            <a:r>
              <a:rPr lang="en-CA" dirty="0"/>
              <a:t> au </a:t>
            </a:r>
            <a:r>
              <a:rPr lang="en-CA" dirty="0" err="1"/>
              <a:t>fost</a:t>
            </a:r>
            <a:r>
              <a:rPr lang="en-CA" dirty="0"/>
              <a:t> in mare </a:t>
            </a:r>
            <a:r>
              <a:rPr lang="en-CA" dirty="0" err="1"/>
              <a:t>parte</a:t>
            </a:r>
            <a:r>
              <a:rPr lang="en-CA" dirty="0"/>
              <a:t> </a:t>
            </a:r>
            <a:r>
              <a:rPr lang="en-CA" dirty="0" err="1"/>
              <a:t>inlocuite</a:t>
            </a:r>
            <a:r>
              <a:rPr lang="en-CA" dirty="0"/>
              <a:t> cu </a:t>
            </a:r>
            <a:r>
              <a:rPr lang="en-CA" dirty="0" err="1"/>
              <a:t>culturi</a:t>
            </a:r>
            <a:r>
              <a:rPr lang="en-CA" dirty="0"/>
              <a:t> </a:t>
            </a:r>
            <a:r>
              <a:rPr lang="en-CA" dirty="0" err="1"/>
              <a:t>agricole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orase</a:t>
            </a:r>
            <a:r>
              <a:rPr lang="en-CA" dirty="0"/>
              <a:t>. </a:t>
            </a:r>
            <a:r>
              <a:rPr lang="en-CA" dirty="0" err="1"/>
              <a:t>Totusi</a:t>
            </a:r>
            <a:r>
              <a:rPr lang="en-CA" dirty="0"/>
              <a:t>, </a:t>
            </a:r>
            <a:r>
              <a:rPr lang="en-CA" dirty="0" err="1"/>
              <a:t>exista</a:t>
            </a:r>
            <a:r>
              <a:rPr lang="en-CA" dirty="0"/>
              <a:t> </a:t>
            </a:r>
            <a:r>
              <a:rPr lang="en-CA" dirty="0" err="1"/>
              <a:t>inca</a:t>
            </a:r>
            <a:r>
              <a:rPr lang="en-CA" dirty="0"/>
              <a:t> zone de </a:t>
            </a:r>
            <a:r>
              <a:rPr lang="en-CA" dirty="0" err="1"/>
              <a:t>paduri</a:t>
            </a:r>
            <a:r>
              <a:rPr lang="en-CA" dirty="0"/>
              <a:t> </a:t>
            </a:r>
            <a:r>
              <a:rPr lang="en-CA" dirty="0" err="1"/>
              <a:t>mari</a:t>
            </a:r>
            <a:r>
              <a:rPr lang="en-CA" dirty="0"/>
              <a:t>, precum </a:t>
            </a:r>
            <a:r>
              <a:rPr lang="en-CA" dirty="0" err="1"/>
              <a:t>cele</a:t>
            </a:r>
            <a:r>
              <a:rPr lang="en-CA" dirty="0"/>
              <a:t> din </a:t>
            </a:r>
            <a:r>
              <a:rPr lang="en-CA" dirty="0" err="1"/>
              <a:t>Ardeni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Puy-de-Dome, </a:t>
            </a:r>
            <a:r>
              <a:rPr lang="en-CA" dirty="0" err="1"/>
              <a:t>si</a:t>
            </a:r>
            <a:r>
              <a:rPr lang="en-CA" dirty="0"/>
              <a:t> zone </a:t>
            </a:r>
            <a:r>
              <a:rPr lang="en-CA" dirty="0" err="1"/>
              <a:t>protejate</a:t>
            </a:r>
            <a:r>
              <a:rPr lang="en-CA" dirty="0"/>
              <a:t> de natura, precum </a:t>
            </a:r>
            <a:r>
              <a:rPr lang="en-CA" dirty="0" err="1"/>
              <a:t>Parcul</a:t>
            </a:r>
            <a:r>
              <a:rPr lang="en-CA" dirty="0"/>
              <a:t> National Hoge </a:t>
            </a:r>
            <a:r>
              <a:rPr lang="en-CA" dirty="0" err="1"/>
              <a:t>Kempen</a:t>
            </a:r>
            <a:r>
              <a:rPr lang="en-CA" dirty="0"/>
              <a:t>. In </a:t>
            </a:r>
            <a:r>
              <a:rPr lang="en-CA" dirty="0" err="1"/>
              <a:t>zonele</a:t>
            </a:r>
            <a:r>
              <a:rPr lang="en-CA" dirty="0"/>
              <a:t> urbane, </a:t>
            </a:r>
            <a:r>
              <a:rPr lang="en-CA" dirty="0" err="1"/>
              <a:t>gradinile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parcurile</a:t>
            </a:r>
            <a:r>
              <a:rPr lang="en-CA" dirty="0"/>
              <a:t> sunt o </a:t>
            </a:r>
            <a:r>
              <a:rPr lang="en-CA" dirty="0" err="1"/>
              <a:t>importanta</a:t>
            </a:r>
            <a:r>
              <a:rPr lang="en-CA" dirty="0"/>
              <a:t> </a:t>
            </a:r>
            <a:r>
              <a:rPr lang="en-CA" dirty="0" err="1"/>
              <a:t>sursa</a:t>
            </a:r>
            <a:r>
              <a:rPr lang="en-CA" dirty="0"/>
              <a:t> de </a:t>
            </a:r>
            <a:r>
              <a:rPr lang="en-CA" dirty="0" err="1"/>
              <a:t>vegetatie</a:t>
            </a:r>
            <a:r>
              <a:rPr lang="en-CA" dirty="0"/>
              <a:t>, </a:t>
            </a:r>
            <a:r>
              <a:rPr lang="en-CA" dirty="0" err="1"/>
              <a:t>aducand</a:t>
            </a:r>
            <a:r>
              <a:rPr lang="en-CA" dirty="0"/>
              <a:t> </a:t>
            </a:r>
            <a:r>
              <a:rPr lang="en-CA" dirty="0" err="1"/>
              <a:t>culoare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aer</a:t>
            </a:r>
            <a:r>
              <a:rPr lang="en-CA" dirty="0"/>
              <a:t> </a:t>
            </a:r>
            <a:r>
              <a:rPr lang="en-CA" dirty="0" err="1"/>
              <a:t>curat</a:t>
            </a:r>
            <a:r>
              <a:rPr lang="en-CA" dirty="0"/>
              <a:t> in </a:t>
            </a:r>
            <a:r>
              <a:rPr lang="en-CA" dirty="0" err="1"/>
              <a:t>orase</a:t>
            </a:r>
            <a:r>
              <a:rPr lang="en-CA" dirty="0"/>
              <a:t>. </a:t>
            </a:r>
            <a:r>
              <a:rPr lang="en-CA" dirty="0" err="1"/>
              <a:t>Belgia</a:t>
            </a:r>
            <a:r>
              <a:rPr lang="en-CA" dirty="0"/>
              <a:t> are </a:t>
            </a:r>
            <a:r>
              <a:rPr lang="en-CA" dirty="0" err="1"/>
              <a:t>si</a:t>
            </a:r>
            <a:r>
              <a:rPr lang="en-CA" dirty="0"/>
              <a:t> o </a:t>
            </a:r>
            <a:r>
              <a:rPr lang="en-CA" dirty="0" err="1"/>
              <a:t>varietate</a:t>
            </a:r>
            <a:r>
              <a:rPr lang="en-CA" dirty="0"/>
              <a:t> de </a:t>
            </a:r>
            <a:r>
              <a:rPr lang="en-CA" dirty="0" err="1"/>
              <a:t>flori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plante</a:t>
            </a:r>
            <a:r>
              <a:rPr lang="en-CA" dirty="0"/>
              <a:t>, cu </a:t>
            </a:r>
            <a:r>
              <a:rPr lang="en-CA" dirty="0" err="1"/>
              <a:t>multe</a:t>
            </a:r>
            <a:r>
              <a:rPr lang="en-CA" dirty="0"/>
              <a:t> </a:t>
            </a:r>
            <a:r>
              <a:rPr lang="en-CA" dirty="0" err="1"/>
              <a:t>gradini</a:t>
            </a:r>
            <a:r>
              <a:rPr lang="en-CA" dirty="0"/>
              <a:t> </a:t>
            </a:r>
            <a:r>
              <a:rPr lang="en-CA" dirty="0" err="1"/>
              <a:t>botanice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spatii</a:t>
            </a:r>
            <a:r>
              <a:rPr lang="en-CA" dirty="0"/>
              <a:t> </a:t>
            </a:r>
            <a:r>
              <a:rPr lang="en-CA" dirty="0" err="1"/>
              <a:t>verzi</a:t>
            </a:r>
            <a:r>
              <a:rPr lang="en-CA" dirty="0"/>
              <a:t> </a:t>
            </a:r>
            <a:r>
              <a:rPr lang="en-CA" dirty="0" err="1"/>
              <a:t>publice</a:t>
            </a:r>
            <a:r>
              <a:rPr lang="en-CA" dirty="0"/>
              <a:t> care </a:t>
            </a:r>
            <a:r>
              <a:rPr lang="en-CA" dirty="0" err="1"/>
              <a:t>arata</a:t>
            </a:r>
            <a:r>
              <a:rPr lang="en-CA" dirty="0"/>
              <a:t> </a:t>
            </a:r>
            <a:r>
              <a:rPr lang="en-CA" dirty="0" err="1"/>
              <a:t>frumusetea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diversitatea</a:t>
            </a:r>
            <a:r>
              <a:rPr lang="en-CA" dirty="0"/>
              <a:t> </a:t>
            </a:r>
            <a:r>
              <a:rPr lang="en-CA" dirty="0" err="1"/>
              <a:t>naturii</a:t>
            </a:r>
            <a:r>
              <a:rPr lang="en-CA" dirty="0"/>
              <a:t>.</a:t>
            </a:r>
          </a:p>
        </p:txBody>
      </p:sp>
      <p:pic>
        <p:nvPicPr>
          <p:cNvPr id="4100" name="Picture 4" descr="CUPRINS. 1.Asezare 2.Relief 3.Clima 4.Vegetatia 5.Ape 6.Fauna 7.Populatia  8.Orase 9.Economia - PDF Free Download">
            <a:extLst>
              <a:ext uri="{FF2B5EF4-FFF2-40B4-BE49-F238E27FC236}">
                <a16:creationId xmlns:a16="http://schemas.microsoft.com/office/drawing/2014/main" id="{BB2D6204-9C13-E5BE-1028-2925B559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32" y="2218267"/>
            <a:ext cx="2878667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ndă - Wikipedia">
            <a:extLst>
              <a:ext uri="{FF2B5EF4-FFF2-40B4-BE49-F238E27FC236}">
                <a16:creationId xmlns:a16="http://schemas.microsoft.com/office/drawing/2014/main" id="{67197EF6-CFEA-174E-D78A-ADB157FC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33" y="4478866"/>
            <a:ext cx="2878666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9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EA8D-7B9B-CB8E-463A-B0B18487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Populatia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62868-D5A5-183A-00D5-4180C4B8E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70200"/>
            <a:ext cx="9487645" cy="3149600"/>
          </a:xfrm>
        </p:spPr>
        <p:txBody>
          <a:bodyPr/>
          <a:lstStyle/>
          <a:p>
            <a:r>
              <a:rPr lang="en-CA" dirty="0" err="1"/>
              <a:t>Populatia</a:t>
            </a:r>
            <a:r>
              <a:rPr lang="en-CA" dirty="0"/>
              <a:t> </a:t>
            </a:r>
            <a:r>
              <a:rPr lang="en-CA" dirty="0" err="1"/>
              <a:t>Belgiei</a:t>
            </a:r>
            <a:r>
              <a:rPr lang="en-CA" dirty="0"/>
              <a:t> </a:t>
            </a:r>
            <a:r>
              <a:rPr lang="en-CA" dirty="0" err="1"/>
              <a:t>este</a:t>
            </a:r>
            <a:r>
              <a:rPr lang="en-CA" dirty="0"/>
              <a:t> </a:t>
            </a:r>
            <a:r>
              <a:rPr lang="en-CA" dirty="0" err="1"/>
              <a:t>diversa</a:t>
            </a:r>
            <a:r>
              <a:rPr lang="en-CA" dirty="0"/>
              <a:t> din </a:t>
            </a:r>
            <a:r>
              <a:rPr lang="en-CA" dirty="0" err="1"/>
              <a:t>punct</a:t>
            </a:r>
            <a:r>
              <a:rPr lang="en-CA" dirty="0"/>
              <a:t> de </a:t>
            </a:r>
            <a:r>
              <a:rPr lang="en-CA" dirty="0" err="1"/>
              <a:t>vedere</a:t>
            </a:r>
            <a:r>
              <a:rPr lang="en-CA" dirty="0"/>
              <a:t> </a:t>
            </a:r>
            <a:r>
              <a:rPr lang="en-CA" dirty="0" err="1"/>
              <a:t>etnic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lingvistic</a:t>
            </a:r>
            <a:r>
              <a:rPr lang="en-CA" dirty="0"/>
              <a:t>. </a:t>
            </a:r>
            <a:r>
              <a:rPr lang="en-CA" dirty="0" err="1"/>
              <a:t>Majoritatea</a:t>
            </a:r>
            <a:r>
              <a:rPr lang="en-CA" dirty="0"/>
              <a:t> </a:t>
            </a:r>
            <a:r>
              <a:rPr lang="en-CA" dirty="0" err="1"/>
              <a:t>locuitorilor</a:t>
            </a:r>
            <a:r>
              <a:rPr lang="en-CA" dirty="0"/>
              <a:t> sunt de </a:t>
            </a:r>
            <a:r>
              <a:rPr lang="en-CA" dirty="0" err="1"/>
              <a:t>origine</a:t>
            </a:r>
            <a:r>
              <a:rPr lang="en-CA" dirty="0"/>
              <a:t> </a:t>
            </a:r>
            <a:r>
              <a:rPr lang="en-CA" dirty="0" err="1"/>
              <a:t>belgiana</a:t>
            </a:r>
            <a:r>
              <a:rPr lang="en-CA" dirty="0"/>
              <a:t>, </a:t>
            </a:r>
            <a:r>
              <a:rPr lang="en-CA" dirty="0" err="1"/>
              <a:t>dar</a:t>
            </a:r>
            <a:r>
              <a:rPr lang="en-CA" dirty="0"/>
              <a:t> </a:t>
            </a:r>
            <a:r>
              <a:rPr lang="en-CA" dirty="0" err="1"/>
              <a:t>exista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grupuri</a:t>
            </a:r>
            <a:r>
              <a:rPr lang="en-CA" dirty="0"/>
              <a:t> </a:t>
            </a:r>
            <a:r>
              <a:rPr lang="en-CA" dirty="0" err="1"/>
              <a:t>semnificative</a:t>
            </a:r>
            <a:r>
              <a:rPr lang="en-CA" dirty="0"/>
              <a:t> de </a:t>
            </a:r>
            <a:r>
              <a:rPr lang="en-CA" dirty="0" err="1"/>
              <a:t>imigranti</a:t>
            </a:r>
            <a:r>
              <a:rPr lang="en-CA" dirty="0"/>
              <a:t>, precum </a:t>
            </a:r>
            <a:r>
              <a:rPr lang="en-CA" dirty="0" err="1"/>
              <a:t>francezi</a:t>
            </a:r>
            <a:r>
              <a:rPr lang="en-CA" dirty="0"/>
              <a:t>, </a:t>
            </a:r>
            <a:r>
              <a:rPr lang="en-CA" dirty="0" err="1"/>
              <a:t>olandezi</a:t>
            </a:r>
            <a:r>
              <a:rPr lang="en-CA" dirty="0"/>
              <a:t>, </a:t>
            </a:r>
            <a:r>
              <a:rPr lang="en-CA" dirty="0" err="1"/>
              <a:t>marocani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turci</a:t>
            </a:r>
            <a:r>
              <a:rPr lang="en-CA" dirty="0"/>
              <a:t>. </a:t>
            </a:r>
            <a:r>
              <a:rPr lang="en-CA" dirty="0" err="1"/>
              <a:t>Limbile</a:t>
            </a:r>
            <a:r>
              <a:rPr lang="en-CA" dirty="0"/>
              <a:t> </a:t>
            </a:r>
            <a:r>
              <a:rPr lang="en-CA" dirty="0" err="1"/>
              <a:t>oficiale</a:t>
            </a:r>
            <a:r>
              <a:rPr lang="en-CA" dirty="0"/>
              <a:t> ale </a:t>
            </a:r>
            <a:r>
              <a:rPr lang="en-CA" dirty="0" err="1"/>
              <a:t>Belgiei</a:t>
            </a:r>
            <a:r>
              <a:rPr lang="en-CA" dirty="0"/>
              <a:t> sunt </a:t>
            </a:r>
            <a:r>
              <a:rPr lang="en-CA" dirty="0" err="1"/>
              <a:t>franceza</a:t>
            </a:r>
            <a:r>
              <a:rPr lang="en-CA" dirty="0"/>
              <a:t>, </a:t>
            </a:r>
            <a:r>
              <a:rPr lang="en-CA" dirty="0" err="1"/>
              <a:t>neerlandeza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germana</a:t>
            </a:r>
            <a:r>
              <a:rPr lang="en-CA" dirty="0"/>
              <a:t>, </a:t>
            </a:r>
            <a:r>
              <a:rPr lang="en-CA" dirty="0" err="1"/>
              <a:t>iar</a:t>
            </a:r>
            <a:r>
              <a:rPr lang="en-CA" dirty="0"/>
              <a:t> </a:t>
            </a:r>
            <a:r>
              <a:rPr lang="en-CA" dirty="0" err="1"/>
              <a:t>multe</a:t>
            </a:r>
            <a:r>
              <a:rPr lang="en-CA" dirty="0"/>
              <a:t> </a:t>
            </a:r>
            <a:r>
              <a:rPr lang="en-CA" dirty="0" err="1"/>
              <a:t>persoane</a:t>
            </a:r>
            <a:r>
              <a:rPr lang="en-CA" dirty="0"/>
              <a:t> sunt </a:t>
            </a:r>
            <a:r>
              <a:rPr lang="en-CA" dirty="0" err="1"/>
              <a:t>bilingve</a:t>
            </a:r>
            <a:r>
              <a:rPr lang="en-CA" dirty="0"/>
              <a:t> </a:t>
            </a:r>
            <a:r>
              <a:rPr lang="en-CA" dirty="0" err="1"/>
              <a:t>sau</a:t>
            </a:r>
            <a:r>
              <a:rPr lang="en-CA" dirty="0"/>
              <a:t> </a:t>
            </a:r>
            <a:r>
              <a:rPr lang="en-CA" dirty="0" err="1"/>
              <a:t>trilingve</a:t>
            </a:r>
            <a:r>
              <a:rPr lang="en-CA" dirty="0"/>
              <a:t>. Tara are o rata </a:t>
            </a:r>
            <a:r>
              <a:rPr lang="en-CA" dirty="0" err="1"/>
              <a:t>ridicata</a:t>
            </a:r>
            <a:r>
              <a:rPr lang="en-CA" dirty="0"/>
              <a:t> a </a:t>
            </a:r>
            <a:r>
              <a:rPr lang="en-CA" dirty="0" err="1"/>
              <a:t>urbanizarii</a:t>
            </a:r>
            <a:r>
              <a:rPr lang="en-CA" dirty="0"/>
              <a:t>, cu </a:t>
            </a:r>
            <a:r>
              <a:rPr lang="en-CA" dirty="0" err="1"/>
              <a:t>peste</a:t>
            </a:r>
            <a:r>
              <a:rPr lang="en-CA" dirty="0"/>
              <a:t> 98% din </a:t>
            </a:r>
            <a:r>
              <a:rPr lang="en-CA" dirty="0" err="1"/>
              <a:t>populatie</a:t>
            </a:r>
            <a:r>
              <a:rPr lang="en-CA" dirty="0"/>
              <a:t> </a:t>
            </a:r>
            <a:r>
              <a:rPr lang="en-CA" dirty="0" err="1"/>
              <a:t>locuind</a:t>
            </a:r>
            <a:r>
              <a:rPr lang="en-CA" dirty="0"/>
              <a:t> in zone urbane. </a:t>
            </a:r>
            <a:r>
              <a:rPr lang="en-CA" dirty="0" err="1"/>
              <a:t>Bruxelles</a:t>
            </a:r>
            <a:r>
              <a:rPr lang="en-CA" dirty="0"/>
              <a:t> </a:t>
            </a:r>
            <a:r>
              <a:rPr lang="en-CA" dirty="0" err="1"/>
              <a:t>este</a:t>
            </a:r>
            <a:r>
              <a:rPr lang="en-CA" dirty="0"/>
              <a:t> </a:t>
            </a:r>
            <a:r>
              <a:rPr lang="en-CA" dirty="0" err="1"/>
              <a:t>cel</a:t>
            </a:r>
            <a:r>
              <a:rPr lang="en-CA" dirty="0"/>
              <a:t> </a:t>
            </a:r>
            <a:r>
              <a:rPr lang="en-CA" dirty="0" err="1"/>
              <a:t>mai</a:t>
            </a:r>
            <a:r>
              <a:rPr lang="en-CA" dirty="0"/>
              <a:t> mare </a:t>
            </a:r>
            <a:r>
              <a:rPr lang="en-CA" dirty="0" err="1"/>
              <a:t>oras</a:t>
            </a:r>
            <a:r>
              <a:rPr lang="en-CA" dirty="0"/>
              <a:t> al </a:t>
            </a:r>
            <a:r>
              <a:rPr lang="en-CA" dirty="0" err="1"/>
              <a:t>tarii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are o </a:t>
            </a:r>
            <a:r>
              <a:rPr lang="en-CA" dirty="0" err="1"/>
              <a:t>populatie</a:t>
            </a:r>
            <a:r>
              <a:rPr lang="en-CA" dirty="0"/>
              <a:t> de </a:t>
            </a:r>
            <a:r>
              <a:rPr lang="en-CA" dirty="0" err="1"/>
              <a:t>peste</a:t>
            </a:r>
            <a:r>
              <a:rPr lang="en-CA" dirty="0"/>
              <a:t> 1,2 </a:t>
            </a:r>
            <a:r>
              <a:rPr lang="en-CA" dirty="0" err="1"/>
              <a:t>milioane</a:t>
            </a:r>
            <a:r>
              <a:rPr lang="en-CA" dirty="0"/>
              <a:t> de </a:t>
            </a:r>
            <a:r>
              <a:rPr lang="en-CA" dirty="0" err="1"/>
              <a:t>locuitori</a:t>
            </a:r>
            <a:r>
              <a:rPr lang="en-CA" dirty="0"/>
              <a:t>. In general, </a:t>
            </a:r>
            <a:r>
              <a:rPr lang="en-CA" dirty="0" err="1"/>
              <a:t>populatia</a:t>
            </a:r>
            <a:r>
              <a:rPr lang="en-CA" dirty="0"/>
              <a:t> </a:t>
            </a:r>
            <a:r>
              <a:rPr lang="en-CA" dirty="0" err="1"/>
              <a:t>belgiana</a:t>
            </a:r>
            <a:r>
              <a:rPr lang="en-CA" dirty="0"/>
              <a:t> </a:t>
            </a:r>
            <a:r>
              <a:rPr lang="en-CA" dirty="0" err="1"/>
              <a:t>este</a:t>
            </a:r>
            <a:r>
              <a:rPr lang="en-CA" dirty="0"/>
              <a:t> bine </a:t>
            </a:r>
            <a:r>
              <a:rPr lang="en-CA" dirty="0" err="1"/>
              <a:t>educata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are un </a:t>
            </a:r>
            <a:r>
              <a:rPr lang="en-CA" dirty="0" err="1"/>
              <a:t>nivel</a:t>
            </a:r>
            <a:r>
              <a:rPr lang="en-CA" dirty="0"/>
              <a:t> de </a:t>
            </a:r>
            <a:r>
              <a:rPr lang="en-CA" dirty="0" err="1"/>
              <a:t>trai</a:t>
            </a:r>
            <a:r>
              <a:rPr lang="en-CA" dirty="0"/>
              <a:t> </a:t>
            </a:r>
            <a:r>
              <a:rPr lang="en-CA" dirty="0" err="1"/>
              <a:t>ridicat</a:t>
            </a:r>
            <a:r>
              <a:rPr lang="en-CA" dirty="0"/>
              <a:t>, </a:t>
            </a:r>
            <a:r>
              <a:rPr lang="en-CA" dirty="0" err="1"/>
              <a:t>fiind</a:t>
            </a:r>
            <a:r>
              <a:rPr lang="en-CA" dirty="0"/>
              <a:t> </a:t>
            </a:r>
            <a:r>
              <a:rPr lang="en-CA" dirty="0" err="1"/>
              <a:t>activa</a:t>
            </a:r>
            <a:r>
              <a:rPr lang="en-CA" dirty="0"/>
              <a:t> in </a:t>
            </a:r>
            <a:r>
              <a:rPr lang="en-CA" dirty="0" err="1"/>
              <a:t>industria</a:t>
            </a:r>
            <a:r>
              <a:rPr lang="en-CA" dirty="0"/>
              <a:t> </a:t>
            </a:r>
            <a:r>
              <a:rPr lang="en-CA" dirty="0" err="1"/>
              <a:t>modei</a:t>
            </a:r>
            <a:r>
              <a:rPr lang="en-CA" dirty="0"/>
              <a:t>, </a:t>
            </a:r>
            <a:r>
              <a:rPr lang="en-CA" dirty="0" err="1"/>
              <a:t>comertului</a:t>
            </a:r>
            <a:r>
              <a:rPr lang="en-CA" dirty="0"/>
              <a:t> cu diamante, </a:t>
            </a:r>
            <a:r>
              <a:rPr lang="en-CA" dirty="0" err="1"/>
              <a:t>sectorul</a:t>
            </a:r>
            <a:r>
              <a:rPr lang="en-CA" dirty="0"/>
              <a:t> </a:t>
            </a:r>
            <a:r>
              <a:rPr lang="en-CA" dirty="0" err="1"/>
              <a:t>alimentar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tehnologie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83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2C009-1DEF-FACE-5A15-6B30A974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Asezari</a:t>
            </a:r>
            <a:r>
              <a:rPr lang="en-CA" dirty="0"/>
              <a:t> </a:t>
            </a:r>
            <a:r>
              <a:rPr lang="en-CA" dirty="0" err="1"/>
              <a:t>rurale</a:t>
            </a:r>
            <a:r>
              <a:rPr lang="en-CA" dirty="0"/>
              <a:t>/urbane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3AAB6-A051-7EF9-5CB1-E7E201BA1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530913" cy="3416300"/>
          </a:xfrm>
        </p:spPr>
        <p:txBody>
          <a:bodyPr/>
          <a:lstStyle/>
          <a:p>
            <a:r>
              <a:rPr lang="en-CA" dirty="0" err="1"/>
              <a:t>Belgia</a:t>
            </a:r>
            <a:r>
              <a:rPr lang="en-CA" dirty="0"/>
              <a:t> are o </a:t>
            </a:r>
            <a:r>
              <a:rPr lang="en-CA" dirty="0" err="1"/>
              <a:t>densitate</a:t>
            </a:r>
            <a:r>
              <a:rPr lang="en-CA" dirty="0"/>
              <a:t> mare a </a:t>
            </a:r>
            <a:r>
              <a:rPr lang="en-CA" dirty="0" err="1"/>
              <a:t>populatiei</a:t>
            </a:r>
            <a:r>
              <a:rPr lang="en-CA" dirty="0"/>
              <a:t>, </a:t>
            </a:r>
            <a:r>
              <a:rPr lang="en-CA" dirty="0" err="1"/>
              <a:t>ceea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a </a:t>
            </a:r>
            <a:r>
              <a:rPr lang="en-CA" dirty="0" err="1"/>
              <a:t>dus</a:t>
            </a:r>
            <a:r>
              <a:rPr lang="en-CA" dirty="0"/>
              <a:t> la o </a:t>
            </a:r>
            <a:r>
              <a:rPr lang="en-CA" dirty="0" err="1"/>
              <a:t>dezvoltare</a:t>
            </a:r>
            <a:r>
              <a:rPr lang="en-CA" dirty="0"/>
              <a:t> </a:t>
            </a:r>
            <a:r>
              <a:rPr lang="en-CA" dirty="0" err="1"/>
              <a:t>intensa</a:t>
            </a:r>
            <a:r>
              <a:rPr lang="en-CA" dirty="0"/>
              <a:t> a </a:t>
            </a:r>
            <a:r>
              <a:rPr lang="en-CA" dirty="0" err="1"/>
              <a:t>oraselor</a:t>
            </a:r>
            <a:r>
              <a:rPr lang="en-CA" dirty="0"/>
              <a:t>. In </a:t>
            </a:r>
            <a:r>
              <a:rPr lang="en-CA" dirty="0" err="1"/>
              <a:t>prezent</a:t>
            </a:r>
            <a:r>
              <a:rPr lang="en-CA" dirty="0"/>
              <a:t>, </a:t>
            </a:r>
            <a:r>
              <a:rPr lang="en-CA" dirty="0" err="1"/>
              <a:t>peste</a:t>
            </a:r>
            <a:r>
              <a:rPr lang="en-CA" dirty="0"/>
              <a:t> 98% din </a:t>
            </a:r>
            <a:r>
              <a:rPr lang="en-CA" dirty="0" err="1"/>
              <a:t>populatie</a:t>
            </a:r>
            <a:r>
              <a:rPr lang="en-CA" dirty="0"/>
              <a:t> </a:t>
            </a:r>
            <a:r>
              <a:rPr lang="en-CA" dirty="0" err="1"/>
              <a:t>locuieste</a:t>
            </a:r>
            <a:r>
              <a:rPr lang="en-CA" dirty="0"/>
              <a:t> in zone urbane, cu </a:t>
            </a:r>
            <a:r>
              <a:rPr lang="en-CA" dirty="0" err="1"/>
              <a:t>cele</a:t>
            </a:r>
            <a:r>
              <a:rPr lang="en-CA" dirty="0"/>
              <a:t> </a:t>
            </a:r>
            <a:r>
              <a:rPr lang="en-CA" dirty="0" err="1"/>
              <a:t>mai</a:t>
            </a:r>
            <a:r>
              <a:rPr lang="en-CA" dirty="0"/>
              <a:t> </a:t>
            </a:r>
            <a:r>
              <a:rPr lang="en-CA" dirty="0" err="1"/>
              <a:t>mari</a:t>
            </a:r>
            <a:r>
              <a:rPr lang="en-CA" dirty="0"/>
              <a:t> centre urbane </a:t>
            </a:r>
            <a:r>
              <a:rPr lang="en-CA" dirty="0" err="1"/>
              <a:t>fiind</a:t>
            </a:r>
            <a:r>
              <a:rPr lang="en-CA" dirty="0"/>
              <a:t> </a:t>
            </a:r>
            <a:r>
              <a:rPr lang="en-CA" dirty="0" err="1"/>
              <a:t>Bruxelles</a:t>
            </a:r>
            <a:r>
              <a:rPr lang="en-CA" dirty="0"/>
              <a:t>, Antwerp </a:t>
            </a:r>
            <a:r>
              <a:rPr lang="en-CA" dirty="0" err="1"/>
              <a:t>si</a:t>
            </a:r>
            <a:r>
              <a:rPr lang="en-CA" dirty="0"/>
              <a:t> Gent. </a:t>
            </a:r>
            <a:r>
              <a:rPr lang="en-CA" dirty="0" err="1"/>
              <a:t>Zonele</a:t>
            </a:r>
            <a:r>
              <a:rPr lang="en-CA" dirty="0"/>
              <a:t> urbane sunt </a:t>
            </a:r>
            <a:r>
              <a:rPr lang="en-CA" dirty="0" err="1"/>
              <a:t>caracterizate</a:t>
            </a:r>
            <a:r>
              <a:rPr lang="en-CA" dirty="0"/>
              <a:t> de </a:t>
            </a:r>
            <a:r>
              <a:rPr lang="en-CA" dirty="0" err="1"/>
              <a:t>aglomeratie</a:t>
            </a:r>
            <a:r>
              <a:rPr lang="en-CA" dirty="0"/>
              <a:t>, cu </a:t>
            </a:r>
            <a:r>
              <a:rPr lang="en-CA" dirty="0" err="1"/>
              <a:t>numeroase</a:t>
            </a:r>
            <a:r>
              <a:rPr lang="en-CA" dirty="0"/>
              <a:t> </a:t>
            </a:r>
            <a:r>
              <a:rPr lang="en-CA" dirty="0" err="1"/>
              <a:t>cladiri</a:t>
            </a:r>
            <a:r>
              <a:rPr lang="en-CA" dirty="0"/>
              <a:t> </a:t>
            </a:r>
            <a:r>
              <a:rPr lang="en-CA" dirty="0" err="1"/>
              <a:t>istorice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monumente</a:t>
            </a:r>
            <a:r>
              <a:rPr lang="en-CA" dirty="0"/>
              <a:t>, precum </a:t>
            </a:r>
            <a:r>
              <a:rPr lang="en-CA" dirty="0" err="1"/>
              <a:t>si</a:t>
            </a:r>
            <a:r>
              <a:rPr lang="en-CA" dirty="0"/>
              <a:t> un sector </a:t>
            </a:r>
            <a:r>
              <a:rPr lang="en-CA" dirty="0" err="1"/>
              <a:t>comercial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de </a:t>
            </a:r>
            <a:r>
              <a:rPr lang="en-CA" dirty="0" err="1"/>
              <a:t>afaceri</a:t>
            </a:r>
            <a:r>
              <a:rPr lang="en-CA" dirty="0"/>
              <a:t> </a:t>
            </a:r>
            <a:r>
              <a:rPr lang="en-CA" dirty="0" err="1"/>
              <a:t>puternic</a:t>
            </a:r>
            <a:r>
              <a:rPr lang="en-CA" dirty="0"/>
              <a:t> </a:t>
            </a:r>
            <a:r>
              <a:rPr lang="en-CA" dirty="0" err="1"/>
              <a:t>dezvoltat</a:t>
            </a:r>
            <a:r>
              <a:rPr lang="en-CA" dirty="0"/>
              <a:t>. Cu </a:t>
            </a:r>
            <a:r>
              <a:rPr lang="en-CA" dirty="0" err="1"/>
              <a:t>toate</a:t>
            </a:r>
            <a:r>
              <a:rPr lang="en-CA" dirty="0"/>
              <a:t> </a:t>
            </a:r>
            <a:r>
              <a:rPr lang="en-CA" dirty="0" err="1"/>
              <a:t>acestea</a:t>
            </a:r>
            <a:r>
              <a:rPr lang="en-CA" dirty="0"/>
              <a:t>, </a:t>
            </a:r>
            <a:r>
              <a:rPr lang="en-CA" dirty="0" err="1"/>
              <a:t>Belgia</a:t>
            </a:r>
            <a:r>
              <a:rPr lang="en-CA" dirty="0"/>
              <a:t> are </a:t>
            </a:r>
            <a:r>
              <a:rPr lang="en-CA" dirty="0" err="1"/>
              <a:t>si</a:t>
            </a:r>
            <a:r>
              <a:rPr lang="en-CA" dirty="0"/>
              <a:t> zone </a:t>
            </a:r>
            <a:r>
              <a:rPr lang="en-CA" dirty="0" err="1"/>
              <a:t>rurale</a:t>
            </a:r>
            <a:r>
              <a:rPr lang="en-CA" dirty="0"/>
              <a:t> </a:t>
            </a:r>
            <a:r>
              <a:rPr lang="en-CA" dirty="0" err="1"/>
              <a:t>frumoase</a:t>
            </a:r>
            <a:r>
              <a:rPr lang="en-CA" dirty="0"/>
              <a:t>, cu sate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asezari</a:t>
            </a:r>
            <a:r>
              <a:rPr lang="en-CA" dirty="0"/>
              <a:t> </a:t>
            </a:r>
            <a:r>
              <a:rPr lang="en-CA" dirty="0" err="1"/>
              <a:t>pitoresti</a:t>
            </a:r>
            <a:r>
              <a:rPr lang="en-CA" dirty="0"/>
              <a:t>, in special in </a:t>
            </a:r>
            <a:r>
              <a:rPr lang="en-CA" dirty="0" err="1"/>
              <a:t>regiunea</a:t>
            </a:r>
            <a:r>
              <a:rPr lang="en-CA" dirty="0"/>
              <a:t> </a:t>
            </a:r>
            <a:r>
              <a:rPr lang="en-CA" dirty="0" err="1"/>
              <a:t>Ardeni</a:t>
            </a:r>
            <a:r>
              <a:rPr lang="en-CA" dirty="0"/>
              <a:t>. </a:t>
            </a:r>
            <a:r>
              <a:rPr lang="en-CA" dirty="0" err="1"/>
              <a:t>Aici</a:t>
            </a:r>
            <a:r>
              <a:rPr lang="en-CA" dirty="0"/>
              <a:t>, </a:t>
            </a:r>
            <a:r>
              <a:rPr lang="en-CA" dirty="0" err="1"/>
              <a:t>oamenii</a:t>
            </a:r>
            <a:r>
              <a:rPr lang="en-CA" dirty="0"/>
              <a:t> </a:t>
            </a:r>
            <a:r>
              <a:rPr lang="en-CA" dirty="0" err="1"/>
              <a:t>traiesc</a:t>
            </a:r>
            <a:r>
              <a:rPr lang="en-CA" dirty="0"/>
              <a:t> in case </a:t>
            </a:r>
            <a:r>
              <a:rPr lang="en-CA" dirty="0" err="1"/>
              <a:t>traditionale</a:t>
            </a:r>
            <a:r>
              <a:rPr lang="en-CA" dirty="0"/>
              <a:t>, in </a:t>
            </a:r>
            <a:r>
              <a:rPr lang="en-CA" dirty="0" err="1"/>
              <a:t>mijlocul</a:t>
            </a:r>
            <a:r>
              <a:rPr lang="en-CA" dirty="0"/>
              <a:t> </a:t>
            </a:r>
            <a:r>
              <a:rPr lang="en-CA" dirty="0" err="1"/>
              <a:t>naturii</a:t>
            </a:r>
            <a:r>
              <a:rPr lang="en-CA" dirty="0"/>
              <a:t>, </a:t>
            </a:r>
            <a:r>
              <a:rPr lang="en-CA" dirty="0" err="1"/>
              <a:t>si</a:t>
            </a:r>
            <a:r>
              <a:rPr lang="en-CA" dirty="0"/>
              <a:t> se </a:t>
            </a:r>
            <a:r>
              <a:rPr lang="en-CA" dirty="0" err="1"/>
              <a:t>bazeaza</a:t>
            </a:r>
            <a:r>
              <a:rPr lang="en-CA" dirty="0"/>
              <a:t> in mare </a:t>
            </a:r>
            <a:r>
              <a:rPr lang="en-CA" dirty="0" err="1"/>
              <a:t>parte</a:t>
            </a:r>
            <a:r>
              <a:rPr lang="en-CA" dirty="0"/>
              <a:t> pe </a:t>
            </a:r>
            <a:r>
              <a:rPr lang="en-CA" dirty="0" err="1"/>
              <a:t>agricultura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turismul</a:t>
            </a:r>
            <a:r>
              <a:rPr lang="en-CA" dirty="0"/>
              <a:t> rural. </a:t>
            </a:r>
            <a:r>
              <a:rPr lang="en-CA" dirty="0" err="1"/>
              <a:t>Unele</a:t>
            </a:r>
            <a:r>
              <a:rPr lang="en-CA" dirty="0"/>
              <a:t> din </a:t>
            </a:r>
            <a:r>
              <a:rPr lang="en-CA" dirty="0" err="1"/>
              <a:t>satele</a:t>
            </a:r>
            <a:r>
              <a:rPr lang="en-CA" dirty="0"/>
              <a:t> </a:t>
            </a:r>
            <a:r>
              <a:rPr lang="en-CA" dirty="0" err="1"/>
              <a:t>cele</a:t>
            </a:r>
            <a:r>
              <a:rPr lang="en-CA" dirty="0"/>
              <a:t> </a:t>
            </a:r>
            <a:r>
              <a:rPr lang="en-CA" dirty="0" err="1"/>
              <a:t>mai</a:t>
            </a:r>
            <a:r>
              <a:rPr lang="en-CA" dirty="0"/>
              <a:t> </a:t>
            </a:r>
            <a:r>
              <a:rPr lang="en-CA" dirty="0" err="1"/>
              <a:t>cunoscute</a:t>
            </a:r>
            <a:r>
              <a:rPr lang="en-CA" dirty="0"/>
              <a:t> sunt </a:t>
            </a:r>
            <a:r>
              <a:rPr lang="en-CA" dirty="0" err="1"/>
              <a:t>Durbuy</a:t>
            </a:r>
            <a:r>
              <a:rPr lang="en-CA" dirty="0"/>
              <a:t>, </a:t>
            </a:r>
            <a:r>
              <a:rPr lang="en-CA" dirty="0" err="1"/>
              <a:t>Celles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Vielsalm</a:t>
            </a:r>
            <a:r>
              <a:rPr lang="en-CA" dirty="0"/>
              <a:t>.</a:t>
            </a:r>
          </a:p>
        </p:txBody>
      </p:sp>
      <p:pic>
        <p:nvPicPr>
          <p:cNvPr id="5122" name="Picture 2" descr="blogdetravel: Un top 10 al celor mai frumoase așezări rurale din Europa">
            <a:extLst>
              <a:ext uri="{FF2B5EF4-FFF2-40B4-BE49-F238E27FC236}">
                <a16:creationId xmlns:a16="http://schemas.microsoft.com/office/drawing/2014/main" id="{4291A8F7-7439-B4F6-C909-39FDB6A54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154" y="2142067"/>
            <a:ext cx="2618846" cy="17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ircuit Belgia-Olanda-Luxemburg">
            <a:extLst>
              <a:ext uri="{FF2B5EF4-FFF2-40B4-BE49-F238E27FC236}">
                <a16:creationId xmlns:a16="http://schemas.microsoft.com/office/drawing/2014/main" id="{12CCEA04-0A40-83DE-D36A-81EADD3A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62" y="5122332"/>
            <a:ext cx="3219326" cy="17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8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08C6-DF30-EBD1-A31E-2BD79C8A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Indusria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942FD-32F9-8EAF-D4EB-DE5F82DA1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29933"/>
            <a:ext cx="5786078" cy="4428067"/>
          </a:xfrm>
        </p:spPr>
        <p:txBody>
          <a:bodyPr>
            <a:normAutofit lnSpcReduction="10000"/>
          </a:bodyPr>
          <a:lstStyle/>
          <a:p>
            <a:r>
              <a:rPr lang="en-CA" dirty="0" err="1"/>
              <a:t>Belgia</a:t>
            </a:r>
            <a:r>
              <a:rPr lang="en-CA" dirty="0"/>
              <a:t> are o </a:t>
            </a:r>
            <a:r>
              <a:rPr lang="en-CA" dirty="0" err="1"/>
              <a:t>economie</a:t>
            </a:r>
            <a:r>
              <a:rPr lang="en-CA" dirty="0"/>
              <a:t> </a:t>
            </a:r>
            <a:r>
              <a:rPr lang="en-CA" dirty="0" err="1"/>
              <a:t>puternica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diversificata</a:t>
            </a:r>
            <a:r>
              <a:rPr lang="en-CA" dirty="0"/>
              <a:t>, cu </a:t>
            </a:r>
            <a:r>
              <a:rPr lang="en-CA" dirty="0" err="1"/>
              <a:t>industria</a:t>
            </a:r>
            <a:r>
              <a:rPr lang="en-CA" dirty="0"/>
              <a:t> </a:t>
            </a:r>
            <a:r>
              <a:rPr lang="en-CA" dirty="0" err="1"/>
              <a:t>reprezentand</a:t>
            </a:r>
            <a:r>
              <a:rPr lang="en-CA" dirty="0"/>
              <a:t> o </a:t>
            </a:r>
            <a:r>
              <a:rPr lang="en-CA" dirty="0" err="1"/>
              <a:t>parte</a:t>
            </a:r>
            <a:r>
              <a:rPr lang="en-CA" dirty="0"/>
              <a:t> </a:t>
            </a:r>
            <a:r>
              <a:rPr lang="en-CA" dirty="0" err="1"/>
              <a:t>importanta</a:t>
            </a:r>
            <a:r>
              <a:rPr lang="en-CA" dirty="0"/>
              <a:t> din </a:t>
            </a:r>
            <a:r>
              <a:rPr lang="en-CA" dirty="0" err="1"/>
              <a:t>aceasta</a:t>
            </a:r>
            <a:r>
              <a:rPr lang="en-CA" dirty="0"/>
              <a:t>. Tara are o </a:t>
            </a:r>
            <a:r>
              <a:rPr lang="en-CA" dirty="0" err="1"/>
              <a:t>traditie</a:t>
            </a:r>
            <a:r>
              <a:rPr lang="en-CA" dirty="0"/>
              <a:t> </a:t>
            </a:r>
            <a:r>
              <a:rPr lang="en-CA" dirty="0" err="1"/>
              <a:t>puternica</a:t>
            </a:r>
            <a:r>
              <a:rPr lang="en-CA" dirty="0"/>
              <a:t> in </a:t>
            </a:r>
            <a:r>
              <a:rPr lang="en-CA" dirty="0" err="1"/>
              <a:t>domeniul</a:t>
            </a:r>
            <a:r>
              <a:rPr lang="en-CA" dirty="0"/>
              <a:t> </a:t>
            </a:r>
            <a:r>
              <a:rPr lang="en-CA" dirty="0" err="1"/>
              <a:t>industriei</a:t>
            </a:r>
            <a:r>
              <a:rPr lang="en-CA" dirty="0"/>
              <a:t> </a:t>
            </a:r>
            <a:r>
              <a:rPr lang="en-CA" dirty="0" err="1"/>
              <a:t>miniere</a:t>
            </a:r>
            <a:r>
              <a:rPr lang="en-CA" dirty="0"/>
              <a:t>, a </a:t>
            </a:r>
            <a:r>
              <a:rPr lang="en-CA" dirty="0" err="1"/>
              <a:t>productiei</a:t>
            </a:r>
            <a:r>
              <a:rPr lang="en-CA" dirty="0"/>
              <a:t> de </a:t>
            </a:r>
            <a:r>
              <a:rPr lang="en-CA" dirty="0" err="1"/>
              <a:t>otel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a </a:t>
            </a:r>
            <a:r>
              <a:rPr lang="en-CA" dirty="0" err="1"/>
              <a:t>fabricarii</a:t>
            </a:r>
            <a:r>
              <a:rPr lang="en-CA" dirty="0"/>
              <a:t> de </a:t>
            </a:r>
            <a:r>
              <a:rPr lang="en-CA" dirty="0" err="1"/>
              <a:t>masini</a:t>
            </a:r>
            <a:r>
              <a:rPr lang="en-CA" dirty="0"/>
              <a:t>, </a:t>
            </a:r>
            <a:r>
              <a:rPr lang="en-CA" dirty="0" err="1"/>
              <a:t>dar</a:t>
            </a:r>
            <a:r>
              <a:rPr lang="en-CA" dirty="0"/>
              <a:t> in </a:t>
            </a:r>
            <a:r>
              <a:rPr lang="en-CA" dirty="0" err="1"/>
              <a:t>ultimele</a:t>
            </a:r>
            <a:r>
              <a:rPr lang="en-CA" dirty="0"/>
              <a:t> </a:t>
            </a:r>
            <a:r>
              <a:rPr lang="en-CA" dirty="0" err="1"/>
              <a:t>decenii</a:t>
            </a:r>
            <a:r>
              <a:rPr lang="en-CA" dirty="0"/>
              <a:t>, </a:t>
            </a:r>
            <a:r>
              <a:rPr lang="en-CA" dirty="0" err="1"/>
              <a:t>sectoare</a:t>
            </a:r>
            <a:r>
              <a:rPr lang="en-CA" dirty="0"/>
              <a:t> precum </a:t>
            </a:r>
            <a:r>
              <a:rPr lang="en-CA" dirty="0" err="1"/>
              <a:t>tehnologia</a:t>
            </a:r>
            <a:r>
              <a:rPr lang="en-CA" dirty="0"/>
              <a:t>, </a:t>
            </a:r>
            <a:r>
              <a:rPr lang="en-CA" dirty="0" err="1"/>
              <a:t>medicina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cercetarea</a:t>
            </a:r>
            <a:r>
              <a:rPr lang="en-CA" dirty="0"/>
              <a:t> </a:t>
            </a:r>
            <a:r>
              <a:rPr lang="en-CA" dirty="0" err="1"/>
              <a:t>stiintifica</a:t>
            </a:r>
            <a:r>
              <a:rPr lang="en-CA" dirty="0"/>
              <a:t> au </a:t>
            </a:r>
            <a:r>
              <a:rPr lang="en-CA" dirty="0" err="1"/>
              <a:t>inceput</a:t>
            </a:r>
            <a:r>
              <a:rPr lang="en-CA" dirty="0"/>
              <a:t> </a:t>
            </a:r>
            <a:r>
              <a:rPr lang="en-CA" dirty="0" err="1"/>
              <a:t>sa</a:t>
            </a:r>
            <a:r>
              <a:rPr lang="en-CA" dirty="0"/>
              <a:t> se </a:t>
            </a:r>
            <a:r>
              <a:rPr lang="en-CA" dirty="0" err="1"/>
              <a:t>dezvolte</a:t>
            </a:r>
            <a:r>
              <a:rPr lang="en-CA" dirty="0"/>
              <a:t> din </a:t>
            </a:r>
            <a:r>
              <a:rPr lang="en-CA" dirty="0" err="1"/>
              <a:t>ce</a:t>
            </a:r>
            <a:r>
              <a:rPr lang="en-CA" dirty="0"/>
              <a:t> in </a:t>
            </a:r>
            <a:r>
              <a:rPr lang="en-CA" dirty="0" err="1"/>
              <a:t>ce</a:t>
            </a:r>
            <a:r>
              <a:rPr lang="en-CA" dirty="0"/>
              <a:t> </a:t>
            </a:r>
            <a:r>
              <a:rPr lang="en-CA" dirty="0" err="1"/>
              <a:t>mai</a:t>
            </a:r>
            <a:r>
              <a:rPr lang="en-CA" dirty="0"/>
              <a:t> </a:t>
            </a:r>
            <a:r>
              <a:rPr lang="en-CA" dirty="0" err="1"/>
              <a:t>mult</a:t>
            </a:r>
            <a:r>
              <a:rPr lang="en-CA" dirty="0"/>
              <a:t>. </a:t>
            </a:r>
            <a:r>
              <a:rPr lang="en-CA" dirty="0" err="1"/>
              <a:t>Belgia</a:t>
            </a:r>
            <a:r>
              <a:rPr lang="en-CA" dirty="0"/>
              <a:t> </a:t>
            </a:r>
            <a:r>
              <a:rPr lang="en-CA" dirty="0" err="1"/>
              <a:t>este</a:t>
            </a:r>
            <a:r>
              <a:rPr lang="en-CA" dirty="0"/>
              <a:t>, de </a:t>
            </a:r>
            <a:r>
              <a:rPr lang="en-CA" dirty="0" err="1"/>
              <a:t>asemenea</a:t>
            </a:r>
            <a:r>
              <a:rPr lang="en-CA" dirty="0"/>
              <a:t>, un </a:t>
            </a:r>
            <a:r>
              <a:rPr lang="en-CA" dirty="0" err="1"/>
              <a:t>centru</a:t>
            </a:r>
            <a:r>
              <a:rPr lang="en-CA" dirty="0"/>
              <a:t> important </a:t>
            </a:r>
            <a:r>
              <a:rPr lang="en-CA" dirty="0" err="1"/>
              <a:t>pentru</a:t>
            </a:r>
            <a:r>
              <a:rPr lang="en-CA" dirty="0"/>
              <a:t> </a:t>
            </a:r>
            <a:r>
              <a:rPr lang="en-CA" dirty="0" err="1"/>
              <a:t>comertul</a:t>
            </a:r>
            <a:r>
              <a:rPr lang="en-CA" dirty="0"/>
              <a:t> international, in special in </a:t>
            </a:r>
            <a:r>
              <a:rPr lang="en-CA" dirty="0" err="1"/>
              <a:t>sectorul</a:t>
            </a:r>
            <a:r>
              <a:rPr lang="en-CA" dirty="0"/>
              <a:t> </a:t>
            </a:r>
            <a:r>
              <a:rPr lang="en-CA" dirty="0" err="1"/>
              <a:t>maritim</a:t>
            </a:r>
            <a:r>
              <a:rPr lang="en-CA" dirty="0"/>
              <a:t>, cu </a:t>
            </a:r>
            <a:r>
              <a:rPr lang="en-CA" dirty="0" err="1"/>
              <a:t>porturi</a:t>
            </a:r>
            <a:r>
              <a:rPr lang="en-CA" dirty="0"/>
              <a:t> </a:t>
            </a:r>
            <a:r>
              <a:rPr lang="en-CA" dirty="0" err="1"/>
              <a:t>importante</a:t>
            </a:r>
            <a:r>
              <a:rPr lang="en-CA" dirty="0"/>
              <a:t> precum Anvers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Bruxelles</a:t>
            </a:r>
            <a:r>
              <a:rPr lang="en-CA" dirty="0"/>
              <a:t>. Tari precum </a:t>
            </a:r>
            <a:r>
              <a:rPr lang="en-CA" dirty="0" err="1"/>
              <a:t>Franta</a:t>
            </a:r>
            <a:r>
              <a:rPr lang="en-CA" dirty="0"/>
              <a:t>, </a:t>
            </a:r>
            <a:r>
              <a:rPr lang="en-CA" dirty="0" err="1"/>
              <a:t>Olanda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Germania sunt </a:t>
            </a:r>
            <a:r>
              <a:rPr lang="en-CA" dirty="0" err="1"/>
              <a:t>cei</a:t>
            </a:r>
            <a:r>
              <a:rPr lang="en-CA" dirty="0"/>
              <a:t> </a:t>
            </a:r>
            <a:r>
              <a:rPr lang="en-CA" dirty="0" err="1"/>
              <a:t>mai</a:t>
            </a:r>
            <a:r>
              <a:rPr lang="en-CA" dirty="0"/>
              <a:t> </a:t>
            </a:r>
            <a:r>
              <a:rPr lang="en-CA" dirty="0" err="1"/>
              <a:t>importanti</a:t>
            </a:r>
            <a:r>
              <a:rPr lang="en-CA" dirty="0"/>
              <a:t> </a:t>
            </a:r>
            <a:r>
              <a:rPr lang="en-CA" dirty="0" err="1"/>
              <a:t>parteneri</a:t>
            </a:r>
            <a:r>
              <a:rPr lang="en-CA" dirty="0"/>
              <a:t> </a:t>
            </a:r>
            <a:r>
              <a:rPr lang="en-CA" dirty="0" err="1"/>
              <a:t>comerciali</a:t>
            </a:r>
            <a:r>
              <a:rPr lang="en-CA" dirty="0"/>
              <a:t> ai </a:t>
            </a:r>
            <a:r>
              <a:rPr lang="en-CA" dirty="0" err="1"/>
              <a:t>Belgiei</a:t>
            </a:r>
            <a:r>
              <a:rPr lang="en-CA" dirty="0"/>
              <a:t>. In general, </a:t>
            </a:r>
            <a:r>
              <a:rPr lang="en-CA" dirty="0" err="1"/>
              <a:t>industria</a:t>
            </a:r>
            <a:r>
              <a:rPr lang="en-CA" dirty="0"/>
              <a:t> </a:t>
            </a:r>
            <a:r>
              <a:rPr lang="en-CA" dirty="0" err="1"/>
              <a:t>belgiana</a:t>
            </a:r>
            <a:r>
              <a:rPr lang="en-CA" dirty="0"/>
              <a:t> </a:t>
            </a:r>
            <a:r>
              <a:rPr lang="en-CA" dirty="0" err="1"/>
              <a:t>este</a:t>
            </a:r>
            <a:r>
              <a:rPr lang="en-CA" dirty="0"/>
              <a:t> </a:t>
            </a:r>
            <a:r>
              <a:rPr lang="en-CA" dirty="0" err="1"/>
              <a:t>cunoscuta</a:t>
            </a:r>
            <a:r>
              <a:rPr lang="en-CA" dirty="0"/>
              <a:t> </a:t>
            </a:r>
            <a:r>
              <a:rPr lang="en-CA" dirty="0" err="1"/>
              <a:t>pentru</a:t>
            </a:r>
            <a:r>
              <a:rPr lang="en-CA" dirty="0"/>
              <a:t> </a:t>
            </a:r>
            <a:r>
              <a:rPr lang="en-CA" dirty="0" err="1"/>
              <a:t>inovatie</a:t>
            </a:r>
            <a:r>
              <a:rPr lang="en-CA" dirty="0"/>
              <a:t>, </a:t>
            </a:r>
            <a:r>
              <a:rPr lang="en-CA" dirty="0" err="1"/>
              <a:t>precizie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calitatea</a:t>
            </a:r>
            <a:r>
              <a:rPr lang="en-CA" dirty="0"/>
              <a:t> </a:t>
            </a:r>
            <a:r>
              <a:rPr lang="en-CA" dirty="0" err="1"/>
              <a:t>ridicata</a:t>
            </a:r>
            <a:r>
              <a:rPr lang="en-CA" dirty="0"/>
              <a:t> a </a:t>
            </a:r>
            <a:r>
              <a:rPr lang="en-CA" dirty="0" err="1"/>
              <a:t>produselor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serviciilor</a:t>
            </a:r>
            <a:r>
              <a:rPr lang="en-CA" dirty="0"/>
              <a:t> </a:t>
            </a:r>
            <a:r>
              <a:rPr lang="en-CA" dirty="0" err="1"/>
              <a:t>oferite</a:t>
            </a:r>
            <a:r>
              <a:rPr lang="en-CA" dirty="0"/>
              <a:t>.</a:t>
            </a:r>
          </a:p>
        </p:txBody>
      </p:sp>
      <p:pic>
        <p:nvPicPr>
          <p:cNvPr id="6146" name="Picture 2" descr="Belgia se faultează singură: închide centrala nucleară care îi furniza 50%  din energia electrică! / Presiuni din partea unei multinaționale care joacă  și pe piața românească | Ziarul National">
            <a:extLst>
              <a:ext uri="{FF2B5EF4-FFF2-40B4-BE49-F238E27FC236}">
                <a16:creationId xmlns:a16="http://schemas.microsoft.com/office/drawing/2014/main" id="{0DBA1736-1132-928C-BC57-2643C3F0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32" y="3304115"/>
            <a:ext cx="5250968" cy="258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0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73A4-F877-67AC-51B7-6E711811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Transporturile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65972-CD07-DD55-85F2-505272268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7506446" cy="3924300"/>
          </a:xfrm>
        </p:spPr>
        <p:txBody>
          <a:bodyPr>
            <a:normAutofit/>
          </a:bodyPr>
          <a:lstStyle/>
          <a:p>
            <a:r>
              <a:rPr lang="en-CA" dirty="0" err="1"/>
              <a:t>Transporturile</a:t>
            </a:r>
            <a:r>
              <a:rPr lang="en-CA" dirty="0"/>
              <a:t> sunt bine </a:t>
            </a:r>
            <a:r>
              <a:rPr lang="en-CA" dirty="0" err="1"/>
              <a:t>dezvoltate</a:t>
            </a:r>
            <a:r>
              <a:rPr lang="en-CA" dirty="0"/>
              <a:t> in </a:t>
            </a:r>
            <a:r>
              <a:rPr lang="en-CA" dirty="0" err="1"/>
              <a:t>Belgia</a:t>
            </a:r>
            <a:r>
              <a:rPr lang="en-CA" dirty="0"/>
              <a:t>, cu o </a:t>
            </a:r>
            <a:r>
              <a:rPr lang="en-CA" dirty="0" err="1"/>
              <a:t>retea</a:t>
            </a:r>
            <a:r>
              <a:rPr lang="en-CA" dirty="0"/>
              <a:t> </a:t>
            </a:r>
            <a:r>
              <a:rPr lang="en-CA" dirty="0" err="1"/>
              <a:t>extinsa</a:t>
            </a:r>
            <a:r>
              <a:rPr lang="en-CA" dirty="0"/>
              <a:t> de </a:t>
            </a:r>
            <a:r>
              <a:rPr lang="en-CA" dirty="0" err="1"/>
              <a:t>autostrazi</a:t>
            </a:r>
            <a:r>
              <a:rPr lang="en-CA" dirty="0"/>
              <a:t>, </a:t>
            </a:r>
            <a:r>
              <a:rPr lang="en-CA" dirty="0" err="1"/>
              <a:t>cai</a:t>
            </a:r>
            <a:r>
              <a:rPr lang="en-CA" dirty="0"/>
              <a:t> </a:t>
            </a:r>
            <a:r>
              <a:rPr lang="en-CA" dirty="0" err="1"/>
              <a:t>ferate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aeroporturi</a:t>
            </a:r>
            <a:r>
              <a:rPr lang="en-CA" dirty="0"/>
              <a:t> </a:t>
            </a:r>
            <a:r>
              <a:rPr lang="en-CA" dirty="0" err="1"/>
              <a:t>moderne</a:t>
            </a:r>
            <a:r>
              <a:rPr lang="en-CA" dirty="0"/>
              <a:t>. </a:t>
            </a:r>
            <a:r>
              <a:rPr lang="en-CA" dirty="0" err="1"/>
              <a:t>Bruxelles</a:t>
            </a:r>
            <a:r>
              <a:rPr lang="en-CA" dirty="0"/>
              <a:t> </a:t>
            </a:r>
            <a:r>
              <a:rPr lang="en-CA" dirty="0" err="1"/>
              <a:t>este</a:t>
            </a:r>
            <a:r>
              <a:rPr lang="en-CA" dirty="0"/>
              <a:t> </a:t>
            </a:r>
            <a:r>
              <a:rPr lang="en-CA" dirty="0" err="1"/>
              <a:t>unul</a:t>
            </a:r>
            <a:r>
              <a:rPr lang="en-CA" dirty="0"/>
              <a:t> </a:t>
            </a:r>
            <a:r>
              <a:rPr lang="en-CA" dirty="0" err="1"/>
              <a:t>dintre</a:t>
            </a:r>
            <a:r>
              <a:rPr lang="en-CA" dirty="0"/>
              <a:t> </a:t>
            </a:r>
            <a:r>
              <a:rPr lang="en-CA" dirty="0" err="1"/>
              <a:t>cele</a:t>
            </a:r>
            <a:r>
              <a:rPr lang="en-CA" dirty="0"/>
              <a:t> </a:t>
            </a:r>
            <a:r>
              <a:rPr lang="en-CA" dirty="0" err="1"/>
              <a:t>mai</a:t>
            </a:r>
            <a:r>
              <a:rPr lang="en-CA" dirty="0"/>
              <a:t> </a:t>
            </a:r>
            <a:r>
              <a:rPr lang="en-CA" dirty="0" err="1"/>
              <a:t>importante</a:t>
            </a:r>
            <a:r>
              <a:rPr lang="en-CA" dirty="0"/>
              <a:t> </a:t>
            </a:r>
            <a:r>
              <a:rPr lang="en-CA" dirty="0" err="1"/>
              <a:t>noduri</a:t>
            </a:r>
            <a:r>
              <a:rPr lang="en-CA" dirty="0"/>
              <a:t> de transport din Europa, cu </a:t>
            </a:r>
            <a:r>
              <a:rPr lang="en-CA" dirty="0" err="1"/>
              <a:t>Aeroportul</a:t>
            </a:r>
            <a:r>
              <a:rPr lang="en-CA" dirty="0"/>
              <a:t> International </a:t>
            </a:r>
            <a:r>
              <a:rPr lang="en-CA" dirty="0" err="1"/>
              <a:t>Bruxelles</a:t>
            </a:r>
            <a:r>
              <a:rPr lang="en-CA" dirty="0"/>
              <a:t> </a:t>
            </a:r>
            <a:r>
              <a:rPr lang="en-CA" dirty="0" err="1"/>
              <a:t>fiind</a:t>
            </a:r>
            <a:r>
              <a:rPr lang="en-CA" dirty="0"/>
              <a:t> </a:t>
            </a:r>
            <a:r>
              <a:rPr lang="en-CA" dirty="0" err="1"/>
              <a:t>cel</a:t>
            </a:r>
            <a:r>
              <a:rPr lang="en-CA" dirty="0"/>
              <a:t> </a:t>
            </a:r>
            <a:r>
              <a:rPr lang="en-CA" dirty="0" err="1"/>
              <a:t>mai</a:t>
            </a:r>
            <a:r>
              <a:rPr lang="en-CA" dirty="0"/>
              <a:t> mare din </a:t>
            </a:r>
            <a:r>
              <a:rPr lang="en-CA" dirty="0" err="1"/>
              <a:t>tara</a:t>
            </a:r>
            <a:r>
              <a:rPr lang="en-CA" dirty="0"/>
              <a:t>. </a:t>
            </a:r>
            <a:r>
              <a:rPr lang="en-CA" dirty="0" err="1"/>
              <a:t>Belgia</a:t>
            </a:r>
            <a:r>
              <a:rPr lang="en-CA" dirty="0"/>
              <a:t> are, de </a:t>
            </a:r>
            <a:r>
              <a:rPr lang="en-CA" dirty="0" err="1"/>
              <a:t>asemenea</a:t>
            </a:r>
            <a:r>
              <a:rPr lang="en-CA" dirty="0"/>
              <a:t>, </a:t>
            </a:r>
            <a:r>
              <a:rPr lang="en-CA" dirty="0" err="1"/>
              <a:t>porturi</a:t>
            </a:r>
            <a:r>
              <a:rPr lang="en-CA" dirty="0"/>
              <a:t> </a:t>
            </a:r>
            <a:r>
              <a:rPr lang="en-CA" dirty="0" err="1"/>
              <a:t>importante</a:t>
            </a:r>
            <a:r>
              <a:rPr lang="en-CA" dirty="0"/>
              <a:t>, precum Anvers, care </a:t>
            </a:r>
            <a:r>
              <a:rPr lang="en-CA" dirty="0" err="1"/>
              <a:t>este</a:t>
            </a:r>
            <a:r>
              <a:rPr lang="en-CA" dirty="0"/>
              <a:t> al </a:t>
            </a:r>
            <a:r>
              <a:rPr lang="en-CA" dirty="0" err="1"/>
              <a:t>doilea</a:t>
            </a:r>
            <a:r>
              <a:rPr lang="en-CA" dirty="0"/>
              <a:t> port ca </a:t>
            </a:r>
            <a:r>
              <a:rPr lang="en-CA" dirty="0" err="1"/>
              <a:t>marime</a:t>
            </a:r>
            <a:r>
              <a:rPr lang="en-CA" dirty="0"/>
              <a:t> din Europa, </a:t>
            </a:r>
            <a:r>
              <a:rPr lang="en-CA" dirty="0" err="1"/>
              <a:t>dupa</a:t>
            </a:r>
            <a:r>
              <a:rPr lang="en-CA" dirty="0"/>
              <a:t> Rotterdam. </a:t>
            </a:r>
            <a:r>
              <a:rPr lang="en-CA" dirty="0" err="1"/>
              <a:t>Transportul</a:t>
            </a:r>
            <a:r>
              <a:rPr lang="en-CA" dirty="0"/>
              <a:t> </a:t>
            </a:r>
            <a:r>
              <a:rPr lang="en-CA" dirty="0" err="1"/>
              <a:t>feroviar</a:t>
            </a:r>
            <a:r>
              <a:rPr lang="en-CA" dirty="0"/>
              <a:t> </a:t>
            </a:r>
            <a:r>
              <a:rPr lang="en-CA" dirty="0" err="1"/>
              <a:t>este</a:t>
            </a:r>
            <a:r>
              <a:rPr lang="en-CA" dirty="0"/>
              <a:t> un alt aspect important, cu o </a:t>
            </a:r>
            <a:r>
              <a:rPr lang="en-CA" dirty="0" err="1"/>
              <a:t>retea</a:t>
            </a:r>
            <a:r>
              <a:rPr lang="en-CA" dirty="0"/>
              <a:t> </a:t>
            </a:r>
            <a:r>
              <a:rPr lang="en-CA" dirty="0" err="1"/>
              <a:t>densa</a:t>
            </a:r>
            <a:r>
              <a:rPr lang="en-CA" dirty="0"/>
              <a:t> de </a:t>
            </a:r>
            <a:r>
              <a:rPr lang="en-CA" dirty="0" err="1"/>
              <a:t>cai</a:t>
            </a:r>
            <a:r>
              <a:rPr lang="en-CA" dirty="0"/>
              <a:t> </a:t>
            </a:r>
            <a:r>
              <a:rPr lang="en-CA" dirty="0" err="1"/>
              <a:t>ferate</a:t>
            </a:r>
            <a:r>
              <a:rPr lang="en-CA" dirty="0"/>
              <a:t> care </a:t>
            </a:r>
            <a:r>
              <a:rPr lang="en-CA" dirty="0" err="1"/>
              <a:t>conecteaza</a:t>
            </a:r>
            <a:r>
              <a:rPr lang="en-CA" dirty="0"/>
              <a:t> </a:t>
            </a:r>
            <a:r>
              <a:rPr lang="en-CA" dirty="0" err="1"/>
              <a:t>Belgia</a:t>
            </a:r>
            <a:r>
              <a:rPr lang="en-CA" dirty="0"/>
              <a:t> cu </a:t>
            </a:r>
            <a:r>
              <a:rPr lang="en-CA" dirty="0" err="1"/>
              <a:t>alte</a:t>
            </a:r>
            <a:r>
              <a:rPr lang="en-CA" dirty="0"/>
              <a:t> tari din Europa. In </a:t>
            </a:r>
            <a:r>
              <a:rPr lang="en-CA" dirty="0" err="1"/>
              <a:t>orase</a:t>
            </a:r>
            <a:r>
              <a:rPr lang="en-CA" dirty="0"/>
              <a:t>, </a:t>
            </a:r>
            <a:r>
              <a:rPr lang="en-CA" dirty="0" err="1"/>
              <a:t>transportul</a:t>
            </a:r>
            <a:r>
              <a:rPr lang="en-CA" dirty="0"/>
              <a:t> public </a:t>
            </a:r>
            <a:r>
              <a:rPr lang="en-CA" dirty="0" err="1"/>
              <a:t>este</a:t>
            </a:r>
            <a:r>
              <a:rPr lang="en-CA" dirty="0"/>
              <a:t> bine </a:t>
            </a:r>
            <a:r>
              <a:rPr lang="en-CA" dirty="0" err="1"/>
              <a:t>dezvoltat</a:t>
            </a:r>
            <a:r>
              <a:rPr lang="en-CA" dirty="0"/>
              <a:t>, cu o </a:t>
            </a:r>
            <a:r>
              <a:rPr lang="en-CA" dirty="0" err="1"/>
              <a:t>retea</a:t>
            </a:r>
            <a:r>
              <a:rPr lang="en-CA" dirty="0"/>
              <a:t> de </a:t>
            </a:r>
            <a:r>
              <a:rPr lang="en-CA" dirty="0" err="1"/>
              <a:t>tramvaie</a:t>
            </a:r>
            <a:r>
              <a:rPr lang="en-CA" dirty="0"/>
              <a:t>, </a:t>
            </a:r>
            <a:r>
              <a:rPr lang="en-CA" dirty="0" err="1"/>
              <a:t>autobuze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metrou</a:t>
            </a:r>
            <a:r>
              <a:rPr lang="en-CA" dirty="0"/>
              <a:t>, in special in </a:t>
            </a:r>
            <a:r>
              <a:rPr lang="en-CA" dirty="0" err="1"/>
              <a:t>Bruxelles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Antwerp. In plus, </a:t>
            </a:r>
            <a:r>
              <a:rPr lang="en-CA" dirty="0" err="1"/>
              <a:t>Belgia</a:t>
            </a:r>
            <a:r>
              <a:rPr lang="en-CA" dirty="0"/>
              <a:t> are o </a:t>
            </a:r>
            <a:r>
              <a:rPr lang="en-CA" dirty="0" err="1"/>
              <a:t>cultura</a:t>
            </a:r>
            <a:r>
              <a:rPr lang="en-CA" dirty="0"/>
              <a:t> </a:t>
            </a:r>
            <a:r>
              <a:rPr lang="en-CA" dirty="0" err="1"/>
              <a:t>puternica</a:t>
            </a:r>
            <a:r>
              <a:rPr lang="en-CA" dirty="0"/>
              <a:t> a </a:t>
            </a:r>
            <a:r>
              <a:rPr lang="en-CA" dirty="0" err="1"/>
              <a:t>ciclismului</a:t>
            </a:r>
            <a:r>
              <a:rPr lang="en-CA" dirty="0"/>
              <a:t>, cu </a:t>
            </a:r>
            <a:r>
              <a:rPr lang="en-CA" dirty="0" err="1"/>
              <a:t>piste</a:t>
            </a:r>
            <a:r>
              <a:rPr lang="en-CA" dirty="0"/>
              <a:t> de </a:t>
            </a:r>
            <a:r>
              <a:rPr lang="en-CA" dirty="0" err="1"/>
              <a:t>biciclete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servicii</a:t>
            </a:r>
            <a:r>
              <a:rPr lang="en-CA" dirty="0"/>
              <a:t> de </a:t>
            </a:r>
            <a:r>
              <a:rPr lang="en-CA" dirty="0" err="1"/>
              <a:t>inchiriere</a:t>
            </a:r>
            <a:r>
              <a:rPr lang="en-CA" dirty="0"/>
              <a:t> de </a:t>
            </a:r>
            <a:r>
              <a:rPr lang="en-CA" dirty="0" err="1"/>
              <a:t>biciclete</a:t>
            </a:r>
            <a:r>
              <a:rPr lang="en-CA" dirty="0"/>
              <a:t> </a:t>
            </a:r>
            <a:r>
              <a:rPr lang="en-CA" dirty="0" err="1"/>
              <a:t>disponibile</a:t>
            </a:r>
            <a:r>
              <a:rPr lang="en-CA" dirty="0"/>
              <a:t> in </a:t>
            </a:r>
            <a:r>
              <a:rPr lang="en-CA" dirty="0" err="1"/>
              <a:t>toate</a:t>
            </a:r>
            <a:r>
              <a:rPr lang="en-CA" dirty="0"/>
              <a:t> </a:t>
            </a:r>
            <a:r>
              <a:rPr lang="en-CA" dirty="0" err="1"/>
              <a:t>orasele</a:t>
            </a:r>
            <a:r>
              <a:rPr lang="en-CA" dirty="0"/>
              <a:t>.</a:t>
            </a:r>
          </a:p>
        </p:txBody>
      </p:sp>
      <p:pic>
        <p:nvPicPr>
          <p:cNvPr id="7170" name="Picture 2" descr="Călătorii gratis cu trenul în Belgia, pentru a sprijini turismul național">
            <a:extLst>
              <a:ext uri="{FF2B5EF4-FFF2-40B4-BE49-F238E27FC236}">
                <a16:creationId xmlns:a16="http://schemas.microsoft.com/office/drawing/2014/main" id="{F36D2685-02DC-6822-34FD-C8774DA5B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219162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n raport surprinzător al cercetătorilor belgieni demontează stereotipurile  privind transportul est-european | trans.info">
            <a:extLst>
              <a:ext uri="{FF2B5EF4-FFF2-40B4-BE49-F238E27FC236}">
                <a16:creationId xmlns:a16="http://schemas.microsoft.com/office/drawing/2014/main" id="{ED769F2E-7B33-1C9B-0ED7-DA631E137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67" y="4912408"/>
            <a:ext cx="4136533" cy="19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81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</TotalTime>
  <Words>1229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</vt:lpstr>
      <vt:lpstr>Century Gothic</vt:lpstr>
      <vt:lpstr>Wingdings 3</vt:lpstr>
      <vt:lpstr>Ion Boardroom</vt:lpstr>
      <vt:lpstr>    Belgia</vt:lpstr>
      <vt:lpstr>Pozitionare</vt:lpstr>
      <vt:lpstr>Relieful</vt:lpstr>
      <vt:lpstr>Hifrografie</vt:lpstr>
      <vt:lpstr>Vegetatia</vt:lpstr>
      <vt:lpstr>Populatia</vt:lpstr>
      <vt:lpstr>Asezari rurale/urbane</vt:lpstr>
      <vt:lpstr>Indusria</vt:lpstr>
      <vt:lpstr>Transporturile</vt:lpstr>
      <vt:lpstr>Turismul</vt:lpstr>
      <vt:lpstr>Bibliografie: </vt:lpstr>
      <vt:lpstr>Multumesc pentru atentie!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Belgia</dc:title>
  <dc:creator>Handaric Lucian</dc:creator>
  <cp:lastModifiedBy>Handaric Lucian</cp:lastModifiedBy>
  <cp:revision>1</cp:revision>
  <dcterms:created xsi:type="dcterms:W3CDTF">2023-04-27T18:26:56Z</dcterms:created>
  <dcterms:modified xsi:type="dcterms:W3CDTF">2023-04-27T18:55:05Z</dcterms:modified>
</cp:coreProperties>
</file>