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3" r:id="rId2"/>
  </p:sldMasterIdLst>
  <p:notesMasterIdLst>
    <p:notesMasterId r:id="rId16"/>
  </p:notesMasterIdLst>
  <p:sldIdLst>
    <p:sldId id="256" r:id="rId3"/>
    <p:sldId id="261" r:id="rId4"/>
    <p:sldId id="263" r:id="rId5"/>
    <p:sldId id="264" r:id="rId6"/>
    <p:sldId id="290" r:id="rId7"/>
    <p:sldId id="291" r:id="rId8"/>
    <p:sldId id="292" r:id="rId9"/>
    <p:sldId id="293" r:id="rId10"/>
    <p:sldId id="294" r:id="rId11"/>
    <p:sldId id="295" r:id="rId12"/>
    <p:sldId id="296" r:id="rId13"/>
    <p:sldId id="297" r:id="rId14"/>
    <p:sldId id="298"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494577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a3fb9f80e_0_3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aa3fb9f80e_0_3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893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b34cde20e5_0_2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b34cde20e5_0_2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9179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SLIDES_API53631657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SLIDES_API53631657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6531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SLIDES_API53631657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3" name="Google Shape;1643;SLIDES_API53631657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75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nmark Map Infographics"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04825" y="1336025"/>
            <a:ext cx="4373100" cy="22560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04825" y="3400075"/>
            <a:ext cx="3905400" cy="407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9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504825" y="476175"/>
            <a:ext cx="8134500" cy="21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700"/>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2pPr>
            <a:lvl3pPr lvl="2">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3pPr>
            <a:lvl4pPr lvl="3">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4pPr>
            <a:lvl5pPr lvl="4">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5pPr>
            <a:lvl6pPr lvl="5">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6pPr>
            <a:lvl7pPr lvl="6">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7pPr>
            <a:lvl8pPr lvl="7">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8pPr>
            <a:lvl9pPr lvl="8">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Font typeface="Roboto"/>
              <a:buChar char="●"/>
              <a:defRPr sz="1800">
                <a:latin typeface="Roboto"/>
                <a:ea typeface="Roboto"/>
                <a:cs typeface="Roboto"/>
                <a:sym typeface="Roboto"/>
              </a:defRPr>
            </a:lvl1pPr>
            <a:lvl2pPr marL="914400" lvl="1" indent="-317500">
              <a:lnSpc>
                <a:spcPct val="100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00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00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00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00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00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00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00000"/>
              </a:lnSpc>
              <a:spcBef>
                <a:spcPts val="1600"/>
              </a:spcBef>
              <a:spcAft>
                <a:spcPts val="1600"/>
              </a:spcAft>
              <a:buSzPts val="1400"/>
              <a:buFont typeface="Roboto"/>
              <a:buChar char="■"/>
              <a:defRPr>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89"/>
        <p:cNvGrpSpPr/>
        <p:nvPr/>
      </p:nvGrpSpPr>
      <p:grpSpPr>
        <a:xfrm>
          <a:off x="0" y="0"/>
          <a:ext cx="0" cy="0"/>
          <a:chOff x="0" y="0"/>
          <a:chExt cx="0" cy="0"/>
        </a:xfrm>
      </p:grpSpPr>
      <p:sp>
        <p:nvSpPr>
          <p:cNvPr id="90" name="Google Shape;90;p25"/>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91" name="Google Shape;91;p25"/>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ro.wikipedia.org/wiki/Geografia" TargetMode="External"/><Relationship Id="rId2" Type="http://schemas.openxmlformats.org/officeDocument/2006/relationships/hyperlink" Target="https://ro.wikipedia.org/wiki/Danemarc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27"/>
          <p:cNvSpPr/>
          <p:nvPr/>
        </p:nvSpPr>
        <p:spPr>
          <a:xfrm>
            <a:off x="4358451" y="1055940"/>
            <a:ext cx="4598" cy="4470"/>
          </a:xfrm>
          <a:custGeom>
            <a:avLst/>
            <a:gdLst/>
            <a:ahLst/>
            <a:cxnLst/>
            <a:rect l="l" t="t" r="r" b="b"/>
            <a:pathLst>
              <a:path w="36" h="35" extrusionOk="0">
                <a:moveTo>
                  <a:pt x="1" y="0"/>
                </a:moveTo>
                <a:lnTo>
                  <a:pt x="27" y="34"/>
                </a:lnTo>
                <a:lnTo>
                  <a:pt x="35" y="3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7"/>
          <p:cNvSpPr txBox="1">
            <a:spLocks noGrp="1"/>
          </p:cNvSpPr>
          <p:nvPr>
            <p:ph type="ctrTitle"/>
          </p:nvPr>
        </p:nvSpPr>
        <p:spPr>
          <a:xfrm>
            <a:off x="504825" y="1336025"/>
            <a:ext cx="4373100" cy="225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o-RO" sz="5200" dirty="0" smtClean="0"/>
              <a:t>Danemarca</a:t>
            </a:r>
            <a:endParaRPr sz="5200" dirty="0"/>
          </a:p>
        </p:txBody>
      </p:sp>
      <p:sp>
        <p:nvSpPr>
          <p:cNvPr id="100" name="Google Shape;100;p27"/>
          <p:cNvSpPr/>
          <p:nvPr/>
        </p:nvSpPr>
        <p:spPr>
          <a:xfrm>
            <a:off x="5078255" y="-958968"/>
            <a:ext cx="8029381" cy="6507796"/>
          </a:xfrm>
          <a:custGeom>
            <a:avLst/>
            <a:gdLst/>
            <a:ahLst/>
            <a:cxnLst/>
            <a:rect l="l" t="t" r="r" b="b"/>
            <a:pathLst>
              <a:path w="14407" h="11677" extrusionOk="0">
                <a:moveTo>
                  <a:pt x="1013" y="9107"/>
                </a:moveTo>
                <a:lnTo>
                  <a:pt x="1075" y="9107"/>
                </a:lnTo>
                <a:cubicBezTo>
                  <a:pt x="1087" y="9107"/>
                  <a:pt x="1100" y="9082"/>
                  <a:pt x="1112" y="9094"/>
                </a:cubicBezTo>
                <a:cubicBezTo>
                  <a:pt x="1112" y="9107"/>
                  <a:pt x="1087" y="9107"/>
                  <a:pt x="1075" y="9119"/>
                </a:cubicBezTo>
                <a:cubicBezTo>
                  <a:pt x="1063" y="9131"/>
                  <a:pt x="1063" y="9144"/>
                  <a:pt x="1038" y="9144"/>
                </a:cubicBezTo>
                <a:cubicBezTo>
                  <a:pt x="1013" y="9169"/>
                  <a:pt x="1013" y="9218"/>
                  <a:pt x="976" y="9218"/>
                </a:cubicBezTo>
                <a:cubicBezTo>
                  <a:pt x="964" y="9218"/>
                  <a:pt x="952" y="9206"/>
                  <a:pt x="952" y="9193"/>
                </a:cubicBezTo>
                <a:lnTo>
                  <a:pt x="952" y="9156"/>
                </a:lnTo>
                <a:cubicBezTo>
                  <a:pt x="964" y="9131"/>
                  <a:pt x="989" y="9107"/>
                  <a:pt x="1013" y="9107"/>
                </a:cubicBezTo>
                <a:close/>
                <a:moveTo>
                  <a:pt x="989" y="9650"/>
                </a:moveTo>
                <a:lnTo>
                  <a:pt x="989" y="9749"/>
                </a:lnTo>
                <a:cubicBezTo>
                  <a:pt x="989" y="9762"/>
                  <a:pt x="989" y="9762"/>
                  <a:pt x="989" y="9774"/>
                </a:cubicBezTo>
                <a:cubicBezTo>
                  <a:pt x="989" y="9811"/>
                  <a:pt x="1013" y="9823"/>
                  <a:pt x="1013" y="9848"/>
                </a:cubicBezTo>
                <a:cubicBezTo>
                  <a:pt x="1013" y="9885"/>
                  <a:pt x="989" y="9898"/>
                  <a:pt x="964" y="9898"/>
                </a:cubicBezTo>
                <a:cubicBezTo>
                  <a:pt x="964" y="9910"/>
                  <a:pt x="964" y="9910"/>
                  <a:pt x="976" y="9922"/>
                </a:cubicBezTo>
                <a:cubicBezTo>
                  <a:pt x="952" y="9935"/>
                  <a:pt x="939" y="9935"/>
                  <a:pt x="914" y="9935"/>
                </a:cubicBezTo>
                <a:cubicBezTo>
                  <a:pt x="877" y="9935"/>
                  <a:pt x="877" y="9910"/>
                  <a:pt x="853" y="9885"/>
                </a:cubicBezTo>
                <a:cubicBezTo>
                  <a:pt x="828" y="9860"/>
                  <a:pt x="816" y="9836"/>
                  <a:pt x="816" y="9799"/>
                </a:cubicBezTo>
                <a:cubicBezTo>
                  <a:pt x="816" y="9687"/>
                  <a:pt x="840" y="9626"/>
                  <a:pt x="853" y="9515"/>
                </a:cubicBezTo>
                <a:cubicBezTo>
                  <a:pt x="853" y="9477"/>
                  <a:pt x="865" y="9453"/>
                  <a:pt x="902" y="9440"/>
                </a:cubicBezTo>
                <a:cubicBezTo>
                  <a:pt x="914" y="9428"/>
                  <a:pt x="902" y="9403"/>
                  <a:pt x="927" y="9403"/>
                </a:cubicBezTo>
                <a:cubicBezTo>
                  <a:pt x="939" y="9403"/>
                  <a:pt x="939" y="9416"/>
                  <a:pt x="952" y="9428"/>
                </a:cubicBezTo>
                <a:cubicBezTo>
                  <a:pt x="976" y="9428"/>
                  <a:pt x="989" y="9428"/>
                  <a:pt x="1013" y="9428"/>
                </a:cubicBezTo>
                <a:cubicBezTo>
                  <a:pt x="1026" y="9428"/>
                  <a:pt x="1026" y="9440"/>
                  <a:pt x="1038" y="9440"/>
                </a:cubicBezTo>
                <a:cubicBezTo>
                  <a:pt x="1050" y="9453"/>
                  <a:pt x="1075" y="9453"/>
                  <a:pt x="1075" y="9477"/>
                </a:cubicBezTo>
                <a:cubicBezTo>
                  <a:pt x="1075" y="9515"/>
                  <a:pt x="1050" y="9515"/>
                  <a:pt x="1026" y="9552"/>
                </a:cubicBezTo>
                <a:cubicBezTo>
                  <a:pt x="1013" y="9576"/>
                  <a:pt x="1026" y="9589"/>
                  <a:pt x="1026" y="9613"/>
                </a:cubicBezTo>
                <a:cubicBezTo>
                  <a:pt x="1013" y="9626"/>
                  <a:pt x="989" y="9626"/>
                  <a:pt x="989" y="9650"/>
                </a:cubicBezTo>
                <a:close/>
                <a:moveTo>
                  <a:pt x="3386" y="9230"/>
                </a:moveTo>
                <a:cubicBezTo>
                  <a:pt x="3386" y="9255"/>
                  <a:pt x="3398" y="9280"/>
                  <a:pt x="3423" y="9280"/>
                </a:cubicBezTo>
                <a:cubicBezTo>
                  <a:pt x="3447" y="9280"/>
                  <a:pt x="3460" y="9255"/>
                  <a:pt x="3460" y="9243"/>
                </a:cubicBezTo>
                <a:cubicBezTo>
                  <a:pt x="3460" y="9218"/>
                  <a:pt x="3435" y="9206"/>
                  <a:pt x="3423" y="9181"/>
                </a:cubicBezTo>
                <a:cubicBezTo>
                  <a:pt x="3398" y="9193"/>
                  <a:pt x="3386" y="9206"/>
                  <a:pt x="3386" y="9230"/>
                </a:cubicBezTo>
                <a:close/>
                <a:moveTo>
                  <a:pt x="3521" y="9008"/>
                </a:moveTo>
                <a:cubicBezTo>
                  <a:pt x="3521" y="9008"/>
                  <a:pt x="3509" y="9020"/>
                  <a:pt x="3509" y="9020"/>
                </a:cubicBezTo>
                <a:cubicBezTo>
                  <a:pt x="3509" y="9045"/>
                  <a:pt x="3534" y="9057"/>
                  <a:pt x="3534" y="9082"/>
                </a:cubicBezTo>
                <a:cubicBezTo>
                  <a:pt x="3534" y="9082"/>
                  <a:pt x="3534" y="9094"/>
                  <a:pt x="3534" y="9094"/>
                </a:cubicBezTo>
                <a:lnTo>
                  <a:pt x="3583" y="9094"/>
                </a:lnTo>
                <a:lnTo>
                  <a:pt x="3583" y="9045"/>
                </a:lnTo>
                <a:cubicBezTo>
                  <a:pt x="3583" y="9033"/>
                  <a:pt x="3583" y="9020"/>
                  <a:pt x="3571" y="9008"/>
                </a:cubicBezTo>
                <a:lnTo>
                  <a:pt x="3521" y="9008"/>
                </a:lnTo>
                <a:close/>
                <a:moveTo>
                  <a:pt x="3299" y="8897"/>
                </a:moveTo>
                <a:lnTo>
                  <a:pt x="3311" y="8921"/>
                </a:lnTo>
                <a:cubicBezTo>
                  <a:pt x="3336" y="8909"/>
                  <a:pt x="3349" y="8909"/>
                  <a:pt x="3373" y="8897"/>
                </a:cubicBezTo>
                <a:lnTo>
                  <a:pt x="3373" y="8884"/>
                </a:lnTo>
                <a:cubicBezTo>
                  <a:pt x="3361" y="8884"/>
                  <a:pt x="3349" y="8872"/>
                  <a:pt x="3336" y="8860"/>
                </a:cubicBezTo>
                <a:cubicBezTo>
                  <a:pt x="3311" y="8872"/>
                  <a:pt x="3299" y="8872"/>
                  <a:pt x="3299" y="8897"/>
                </a:cubicBezTo>
                <a:close/>
                <a:moveTo>
                  <a:pt x="3003" y="9687"/>
                </a:moveTo>
                <a:cubicBezTo>
                  <a:pt x="3040" y="9700"/>
                  <a:pt x="3064" y="9712"/>
                  <a:pt x="3064" y="9749"/>
                </a:cubicBezTo>
                <a:cubicBezTo>
                  <a:pt x="3064" y="9762"/>
                  <a:pt x="3052" y="9774"/>
                  <a:pt x="3040" y="9774"/>
                </a:cubicBezTo>
                <a:cubicBezTo>
                  <a:pt x="3015" y="9774"/>
                  <a:pt x="3003" y="9737"/>
                  <a:pt x="3003" y="9712"/>
                </a:cubicBezTo>
                <a:cubicBezTo>
                  <a:pt x="3003" y="9700"/>
                  <a:pt x="3003" y="9700"/>
                  <a:pt x="3003" y="9687"/>
                </a:cubicBezTo>
                <a:close/>
                <a:moveTo>
                  <a:pt x="4337" y="10268"/>
                </a:moveTo>
                <a:cubicBezTo>
                  <a:pt x="4362" y="10305"/>
                  <a:pt x="4399" y="10330"/>
                  <a:pt x="4411" y="10367"/>
                </a:cubicBezTo>
                <a:cubicBezTo>
                  <a:pt x="4423" y="10404"/>
                  <a:pt x="4411" y="10429"/>
                  <a:pt x="4423" y="10454"/>
                </a:cubicBezTo>
                <a:cubicBezTo>
                  <a:pt x="4473" y="10515"/>
                  <a:pt x="4510" y="10540"/>
                  <a:pt x="4559" y="10577"/>
                </a:cubicBezTo>
                <a:cubicBezTo>
                  <a:pt x="4596" y="10602"/>
                  <a:pt x="4609" y="10627"/>
                  <a:pt x="4633" y="10664"/>
                </a:cubicBezTo>
                <a:cubicBezTo>
                  <a:pt x="4683" y="10738"/>
                  <a:pt x="4720" y="10762"/>
                  <a:pt x="4794" y="10799"/>
                </a:cubicBezTo>
                <a:cubicBezTo>
                  <a:pt x="4794" y="10762"/>
                  <a:pt x="4819" y="10738"/>
                  <a:pt x="4856" y="10725"/>
                </a:cubicBezTo>
                <a:cubicBezTo>
                  <a:pt x="4881" y="10701"/>
                  <a:pt x="4918" y="10738"/>
                  <a:pt x="4955" y="10713"/>
                </a:cubicBezTo>
                <a:cubicBezTo>
                  <a:pt x="4967" y="10701"/>
                  <a:pt x="4992" y="10688"/>
                  <a:pt x="4992" y="10664"/>
                </a:cubicBezTo>
                <a:cubicBezTo>
                  <a:pt x="4992" y="10627"/>
                  <a:pt x="4942" y="10627"/>
                  <a:pt x="4930" y="10602"/>
                </a:cubicBezTo>
                <a:cubicBezTo>
                  <a:pt x="4905" y="10577"/>
                  <a:pt x="4905" y="10552"/>
                  <a:pt x="4868" y="10540"/>
                </a:cubicBezTo>
                <a:lnTo>
                  <a:pt x="4868" y="10552"/>
                </a:lnTo>
                <a:lnTo>
                  <a:pt x="4893" y="10627"/>
                </a:lnTo>
                <a:cubicBezTo>
                  <a:pt x="4893" y="10627"/>
                  <a:pt x="4881" y="10614"/>
                  <a:pt x="4881" y="10614"/>
                </a:cubicBezTo>
                <a:cubicBezTo>
                  <a:pt x="4856" y="10614"/>
                  <a:pt x="4856" y="10639"/>
                  <a:pt x="4831" y="10639"/>
                </a:cubicBezTo>
                <a:cubicBezTo>
                  <a:pt x="4782" y="10639"/>
                  <a:pt x="4769" y="10577"/>
                  <a:pt x="4757" y="10528"/>
                </a:cubicBezTo>
                <a:cubicBezTo>
                  <a:pt x="4745" y="10540"/>
                  <a:pt x="4732" y="10540"/>
                  <a:pt x="4720" y="10540"/>
                </a:cubicBezTo>
                <a:cubicBezTo>
                  <a:pt x="4658" y="10540"/>
                  <a:pt x="4621" y="10491"/>
                  <a:pt x="4572" y="10454"/>
                </a:cubicBezTo>
                <a:cubicBezTo>
                  <a:pt x="4510" y="10404"/>
                  <a:pt x="4485" y="10355"/>
                  <a:pt x="4411" y="10318"/>
                </a:cubicBezTo>
                <a:cubicBezTo>
                  <a:pt x="4386" y="10293"/>
                  <a:pt x="4386" y="10268"/>
                  <a:pt x="4362" y="10268"/>
                </a:cubicBezTo>
                <a:cubicBezTo>
                  <a:pt x="4349" y="10268"/>
                  <a:pt x="4349" y="10268"/>
                  <a:pt x="4337" y="10268"/>
                </a:cubicBezTo>
                <a:close/>
                <a:moveTo>
                  <a:pt x="4745" y="10243"/>
                </a:moveTo>
                <a:lnTo>
                  <a:pt x="4732" y="10243"/>
                </a:lnTo>
                <a:lnTo>
                  <a:pt x="4732" y="10256"/>
                </a:lnTo>
                <a:cubicBezTo>
                  <a:pt x="4757" y="10268"/>
                  <a:pt x="4769" y="10281"/>
                  <a:pt x="4806" y="10281"/>
                </a:cubicBezTo>
                <a:cubicBezTo>
                  <a:pt x="4806" y="10281"/>
                  <a:pt x="4819" y="10268"/>
                  <a:pt x="4819" y="10268"/>
                </a:cubicBezTo>
                <a:lnTo>
                  <a:pt x="4819" y="10243"/>
                </a:lnTo>
                <a:cubicBezTo>
                  <a:pt x="4806" y="10243"/>
                  <a:pt x="4794" y="10243"/>
                  <a:pt x="4782" y="10243"/>
                </a:cubicBezTo>
                <a:cubicBezTo>
                  <a:pt x="4769" y="10243"/>
                  <a:pt x="4757" y="10243"/>
                  <a:pt x="4745" y="10243"/>
                </a:cubicBezTo>
                <a:close/>
                <a:moveTo>
                  <a:pt x="4868" y="10108"/>
                </a:moveTo>
                <a:cubicBezTo>
                  <a:pt x="4856" y="10120"/>
                  <a:pt x="4856" y="10132"/>
                  <a:pt x="4856" y="10145"/>
                </a:cubicBezTo>
                <a:cubicBezTo>
                  <a:pt x="4856" y="10157"/>
                  <a:pt x="4856" y="10157"/>
                  <a:pt x="4868" y="10157"/>
                </a:cubicBezTo>
                <a:cubicBezTo>
                  <a:pt x="4893" y="10157"/>
                  <a:pt x="4893" y="10145"/>
                  <a:pt x="4905" y="10145"/>
                </a:cubicBezTo>
                <a:cubicBezTo>
                  <a:pt x="4905" y="10145"/>
                  <a:pt x="4918" y="10145"/>
                  <a:pt x="4918" y="10132"/>
                </a:cubicBezTo>
                <a:cubicBezTo>
                  <a:pt x="4918" y="10120"/>
                  <a:pt x="4893" y="10108"/>
                  <a:pt x="4868" y="10108"/>
                </a:cubicBezTo>
                <a:close/>
                <a:moveTo>
                  <a:pt x="5189" y="10454"/>
                </a:moveTo>
                <a:lnTo>
                  <a:pt x="5189" y="10491"/>
                </a:lnTo>
                <a:cubicBezTo>
                  <a:pt x="5189" y="10491"/>
                  <a:pt x="5202" y="10503"/>
                  <a:pt x="5202" y="10503"/>
                </a:cubicBezTo>
                <a:cubicBezTo>
                  <a:pt x="5202" y="10528"/>
                  <a:pt x="5189" y="10540"/>
                  <a:pt x="5177" y="10552"/>
                </a:cubicBezTo>
                <a:cubicBezTo>
                  <a:pt x="5152" y="10528"/>
                  <a:pt x="5140" y="10503"/>
                  <a:pt x="5128" y="10478"/>
                </a:cubicBezTo>
                <a:cubicBezTo>
                  <a:pt x="5140" y="10454"/>
                  <a:pt x="5152" y="10441"/>
                  <a:pt x="5177" y="10441"/>
                </a:cubicBezTo>
                <a:cubicBezTo>
                  <a:pt x="5177" y="10441"/>
                  <a:pt x="5189" y="10454"/>
                  <a:pt x="5189" y="10454"/>
                </a:cubicBezTo>
                <a:close/>
                <a:moveTo>
                  <a:pt x="6944" y="10503"/>
                </a:moveTo>
                <a:cubicBezTo>
                  <a:pt x="6981" y="10515"/>
                  <a:pt x="7018" y="10515"/>
                  <a:pt x="7018" y="10540"/>
                </a:cubicBezTo>
                <a:cubicBezTo>
                  <a:pt x="7018" y="10552"/>
                  <a:pt x="7006" y="10552"/>
                  <a:pt x="7006" y="10552"/>
                </a:cubicBezTo>
                <a:cubicBezTo>
                  <a:pt x="6981" y="10552"/>
                  <a:pt x="6969" y="10552"/>
                  <a:pt x="6956" y="10565"/>
                </a:cubicBezTo>
                <a:lnTo>
                  <a:pt x="6944" y="10565"/>
                </a:lnTo>
                <a:lnTo>
                  <a:pt x="6944" y="10540"/>
                </a:lnTo>
                <a:lnTo>
                  <a:pt x="6944" y="10503"/>
                </a:lnTo>
                <a:close/>
                <a:moveTo>
                  <a:pt x="6833" y="9428"/>
                </a:moveTo>
                <a:cubicBezTo>
                  <a:pt x="6820" y="9428"/>
                  <a:pt x="6820" y="9453"/>
                  <a:pt x="6808" y="9465"/>
                </a:cubicBezTo>
                <a:lnTo>
                  <a:pt x="6808" y="9490"/>
                </a:lnTo>
                <a:cubicBezTo>
                  <a:pt x="6845" y="9490"/>
                  <a:pt x="6857" y="9502"/>
                  <a:pt x="6895" y="9502"/>
                </a:cubicBezTo>
                <a:cubicBezTo>
                  <a:pt x="6895" y="9502"/>
                  <a:pt x="6907" y="9502"/>
                  <a:pt x="6907" y="9490"/>
                </a:cubicBezTo>
                <a:cubicBezTo>
                  <a:pt x="6907" y="9477"/>
                  <a:pt x="6895" y="9453"/>
                  <a:pt x="6882" y="9453"/>
                </a:cubicBezTo>
                <a:cubicBezTo>
                  <a:pt x="6857" y="9440"/>
                  <a:pt x="6845" y="9428"/>
                  <a:pt x="6833" y="9428"/>
                </a:cubicBezTo>
                <a:close/>
                <a:moveTo>
                  <a:pt x="5288" y="10206"/>
                </a:moveTo>
                <a:cubicBezTo>
                  <a:pt x="5288" y="10219"/>
                  <a:pt x="5288" y="10231"/>
                  <a:pt x="5276" y="10243"/>
                </a:cubicBezTo>
                <a:cubicBezTo>
                  <a:pt x="5301" y="10243"/>
                  <a:pt x="5313" y="10256"/>
                  <a:pt x="5325" y="10256"/>
                </a:cubicBezTo>
                <a:cubicBezTo>
                  <a:pt x="5338" y="10219"/>
                  <a:pt x="5338" y="10194"/>
                  <a:pt x="5325" y="10157"/>
                </a:cubicBezTo>
                <a:cubicBezTo>
                  <a:pt x="5313" y="10169"/>
                  <a:pt x="5288" y="10182"/>
                  <a:pt x="5288" y="10206"/>
                </a:cubicBezTo>
                <a:close/>
                <a:moveTo>
                  <a:pt x="6227" y="9601"/>
                </a:moveTo>
                <a:cubicBezTo>
                  <a:pt x="6227" y="9626"/>
                  <a:pt x="6252" y="9638"/>
                  <a:pt x="6277" y="9650"/>
                </a:cubicBezTo>
                <a:cubicBezTo>
                  <a:pt x="6289" y="9613"/>
                  <a:pt x="6314" y="9601"/>
                  <a:pt x="6326" y="9552"/>
                </a:cubicBezTo>
                <a:lnTo>
                  <a:pt x="6326" y="9552"/>
                </a:lnTo>
                <a:lnTo>
                  <a:pt x="6314" y="9552"/>
                </a:lnTo>
                <a:cubicBezTo>
                  <a:pt x="6277" y="9564"/>
                  <a:pt x="6227" y="9564"/>
                  <a:pt x="6227" y="9601"/>
                </a:cubicBezTo>
                <a:close/>
                <a:moveTo>
                  <a:pt x="6672" y="10268"/>
                </a:moveTo>
                <a:cubicBezTo>
                  <a:pt x="6672" y="10281"/>
                  <a:pt x="6672" y="10281"/>
                  <a:pt x="6672" y="10281"/>
                </a:cubicBezTo>
                <a:cubicBezTo>
                  <a:pt x="6672" y="10293"/>
                  <a:pt x="6685" y="10305"/>
                  <a:pt x="6697" y="10305"/>
                </a:cubicBezTo>
                <a:cubicBezTo>
                  <a:pt x="6697" y="10305"/>
                  <a:pt x="6709" y="10305"/>
                  <a:pt x="6709" y="10293"/>
                </a:cubicBezTo>
                <a:cubicBezTo>
                  <a:pt x="6709" y="10281"/>
                  <a:pt x="6697" y="10268"/>
                  <a:pt x="6672" y="10268"/>
                </a:cubicBezTo>
                <a:close/>
                <a:moveTo>
                  <a:pt x="6833" y="10293"/>
                </a:moveTo>
                <a:cubicBezTo>
                  <a:pt x="6808" y="10293"/>
                  <a:pt x="6808" y="10281"/>
                  <a:pt x="6796" y="10268"/>
                </a:cubicBezTo>
                <a:cubicBezTo>
                  <a:pt x="6796" y="10293"/>
                  <a:pt x="6796" y="10305"/>
                  <a:pt x="6796" y="10330"/>
                </a:cubicBezTo>
                <a:cubicBezTo>
                  <a:pt x="6783" y="10342"/>
                  <a:pt x="6783" y="10342"/>
                  <a:pt x="6771" y="10342"/>
                </a:cubicBezTo>
                <a:cubicBezTo>
                  <a:pt x="6771" y="10342"/>
                  <a:pt x="6771" y="10318"/>
                  <a:pt x="6759" y="10318"/>
                </a:cubicBezTo>
                <a:cubicBezTo>
                  <a:pt x="6734" y="10318"/>
                  <a:pt x="6722" y="10330"/>
                  <a:pt x="6709" y="10342"/>
                </a:cubicBezTo>
                <a:cubicBezTo>
                  <a:pt x="6734" y="10379"/>
                  <a:pt x="6746" y="10392"/>
                  <a:pt x="6771" y="10416"/>
                </a:cubicBezTo>
                <a:cubicBezTo>
                  <a:pt x="6808" y="10379"/>
                  <a:pt x="6820" y="10355"/>
                  <a:pt x="6870" y="10355"/>
                </a:cubicBezTo>
                <a:cubicBezTo>
                  <a:pt x="6882" y="10355"/>
                  <a:pt x="6882" y="10355"/>
                  <a:pt x="6895" y="10355"/>
                </a:cubicBezTo>
                <a:lnTo>
                  <a:pt x="6907" y="10355"/>
                </a:lnTo>
                <a:cubicBezTo>
                  <a:pt x="6907" y="10355"/>
                  <a:pt x="6919" y="10342"/>
                  <a:pt x="6919" y="10342"/>
                </a:cubicBezTo>
                <a:cubicBezTo>
                  <a:pt x="6919" y="10318"/>
                  <a:pt x="6907" y="10281"/>
                  <a:pt x="6882" y="10281"/>
                </a:cubicBezTo>
                <a:cubicBezTo>
                  <a:pt x="6857" y="10281"/>
                  <a:pt x="6845" y="10293"/>
                  <a:pt x="6833" y="10293"/>
                </a:cubicBezTo>
                <a:close/>
                <a:moveTo>
                  <a:pt x="7006" y="10194"/>
                </a:moveTo>
                <a:cubicBezTo>
                  <a:pt x="6981" y="10194"/>
                  <a:pt x="6981" y="10219"/>
                  <a:pt x="6969" y="10231"/>
                </a:cubicBezTo>
                <a:cubicBezTo>
                  <a:pt x="7018" y="10256"/>
                  <a:pt x="7030" y="10293"/>
                  <a:pt x="7055" y="10330"/>
                </a:cubicBezTo>
                <a:cubicBezTo>
                  <a:pt x="7080" y="10305"/>
                  <a:pt x="7105" y="10293"/>
                  <a:pt x="7105" y="10243"/>
                </a:cubicBezTo>
                <a:cubicBezTo>
                  <a:pt x="7105" y="10219"/>
                  <a:pt x="7080" y="10206"/>
                  <a:pt x="7055" y="10206"/>
                </a:cubicBezTo>
                <a:cubicBezTo>
                  <a:pt x="7030" y="10194"/>
                  <a:pt x="7018" y="10194"/>
                  <a:pt x="7006" y="10194"/>
                </a:cubicBezTo>
                <a:close/>
                <a:moveTo>
                  <a:pt x="8031" y="10392"/>
                </a:moveTo>
                <a:cubicBezTo>
                  <a:pt x="8068" y="10392"/>
                  <a:pt x="8093" y="10367"/>
                  <a:pt x="8118" y="10367"/>
                </a:cubicBezTo>
                <a:cubicBezTo>
                  <a:pt x="8142" y="10367"/>
                  <a:pt x="8142" y="10379"/>
                  <a:pt x="8155" y="10392"/>
                </a:cubicBezTo>
                <a:cubicBezTo>
                  <a:pt x="8155" y="10404"/>
                  <a:pt x="8167" y="10404"/>
                  <a:pt x="8167" y="10416"/>
                </a:cubicBezTo>
                <a:cubicBezTo>
                  <a:pt x="8167" y="10416"/>
                  <a:pt x="8167" y="10416"/>
                  <a:pt x="8155" y="10429"/>
                </a:cubicBezTo>
                <a:cubicBezTo>
                  <a:pt x="8155" y="10441"/>
                  <a:pt x="8155" y="10454"/>
                  <a:pt x="8142" y="10466"/>
                </a:cubicBezTo>
                <a:cubicBezTo>
                  <a:pt x="8118" y="10454"/>
                  <a:pt x="8105" y="10454"/>
                  <a:pt x="8068" y="10441"/>
                </a:cubicBezTo>
                <a:cubicBezTo>
                  <a:pt x="8056" y="10441"/>
                  <a:pt x="8044" y="10454"/>
                  <a:pt x="8031" y="10441"/>
                </a:cubicBezTo>
                <a:cubicBezTo>
                  <a:pt x="8007" y="10429"/>
                  <a:pt x="8007" y="10404"/>
                  <a:pt x="7982" y="10379"/>
                </a:cubicBezTo>
                <a:lnTo>
                  <a:pt x="7982" y="10379"/>
                </a:lnTo>
                <a:cubicBezTo>
                  <a:pt x="8007" y="10379"/>
                  <a:pt x="8019" y="10392"/>
                  <a:pt x="8031" y="10392"/>
                </a:cubicBezTo>
                <a:close/>
                <a:moveTo>
                  <a:pt x="8118" y="10330"/>
                </a:moveTo>
                <a:cubicBezTo>
                  <a:pt x="8130" y="10318"/>
                  <a:pt x="8155" y="10318"/>
                  <a:pt x="8167" y="10305"/>
                </a:cubicBezTo>
                <a:cubicBezTo>
                  <a:pt x="8180" y="10305"/>
                  <a:pt x="8192" y="10293"/>
                  <a:pt x="8204" y="10305"/>
                </a:cubicBezTo>
                <a:cubicBezTo>
                  <a:pt x="8204" y="10305"/>
                  <a:pt x="8192" y="10305"/>
                  <a:pt x="8180" y="10318"/>
                </a:cubicBezTo>
                <a:cubicBezTo>
                  <a:pt x="8167" y="10318"/>
                  <a:pt x="8155" y="10342"/>
                  <a:pt x="8142" y="10342"/>
                </a:cubicBezTo>
                <a:cubicBezTo>
                  <a:pt x="8130" y="10342"/>
                  <a:pt x="8118" y="10342"/>
                  <a:pt x="8118" y="10330"/>
                </a:cubicBezTo>
                <a:close/>
                <a:moveTo>
                  <a:pt x="13591" y="9144"/>
                </a:moveTo>
                <a:cubicBezTo>
                  <a:pt x="13591" y="9119"/>
                  <a:pt x="13628" y="9131"/>
                  <a:pt x="13628" y="9107"/>
                </a:cubicBezTo>
                <a:cubicBezTo>
                  <a:pt x="13628" y="9107"/>
                  <a:pt x="13628" y="9107"/>
                  <a:pt x="13628" y="9107"/>
                </a:cubicBezTo>
                <a:cubicBezTo>
                  <a:pt x="13641" y="9119"/>
                  <a:pt x="13653" y="9131"/>
                  <a:pt x="13665" y="9144"/>
                </a:cubicBezTo>
                <a:cubicBezTo>
                  <a:pt x="13690" y="9169"/>
                  <a:pt x="13715" y="9169"/>
                  <a:pt x="13727" y="9193"/>
                </a:cubicBezTo>
                <a:lnTo>
                  <a:pt x="13715" y="9218"/>
                </a:lnTo>
                <a:cubicBezTo>
                  <a:pt x="13740" y="9280"/>
                  <a:pt x="13801" y="9280"/>
                  <a:pt x="13838" y="9329"/>
                </a:cubicBezTo>
                <a:cubicBezTo>
                  <a:pt x="13863" y="9366"/>
                  <a:pt x="13900" y="9366"/>
                  <a:pt x="13950" y="9379"/>
                </a:cubicBezTo>
                <a:cubicBezTo>
                  <a:pt x="13974" y="9391"/>
                  <a:pt x="13987" y="9403"/>
                  <a:pt x="13999" y="9403"/>
                </a:cubicBezTo>
                <a:cubicBezTo>
                  <a:pt x="14011" y="9403"/>
                  <a:pt x="14011" y="9391"/>
                  <a:pt x="14024" y="9391"/>
                </a:cubicBezTo>
                <a:cubicBezTo>
                  <a:pt x="14036" y="9391"/>
                  <a:pt x="14036" y="9416"/>
                  <a:pt x="14048" y="9440"/>
                </a:cubicBezTo>
                <a:cubicBezTo>
                  <a:pt x="14061" y="9465"/>
                  <a:pt x="14073" y="9477"/>
                  <a:pt x="14098" y="9502"/>
                </a:cubicBezTo>
                <a:cubicBezTo>
                  <a:pt x="14110" y="9515"/>
                  <a:pt x="14123" y="9527"/>
                  <a:pt x="14135" y="9539"/>
                </a:cubicBezTo>
                <a:cubicBezTo>
                  <a:pt x="14147" y="9539"/>
                  <a:pt x="14160" y="9539"/>
                  <a:pt x="14172" y="9539"/>
                </a:cubicBezTo>
                <a:cubicBezTo>
                  <a:pt x="14184" y="9552"/>
                  <a:pt x="14184" y="9564"/>
                  <a:pt x="14184" y="9576"/>
                </a:cubicBezTo>
                <a:cubicBezTo>
                  <a:pt x="14209" y="9613"/>
                  <a:pt x="14246" y="9601"/>
                  <a:pt x="14296" y="9613"/>
                </a:cubicBezTo>
                <a:cubicBezTo>
                  <a:pt x="14308" y="9626"/>
                  <a:pt x="14320" y="9638"/>
                  <a:pt x="14333" y="9650"/>
                </a:cubicBezTo>
                <a:cubicBezTo>
                  <a:pt x="14370" y="9663"/>
                  <a:pt x="14407" y="9675"/>
                  <a:pt x="14407" y="9700"/>
                </a:cubicBezTo>
                <a:cubicBezTo>
                  <a:pt x="14407" y="9725"/>
                  <a:pt x="14382" y="9725"/>
                  <a:pt x="14382" y="9737"/>
                </a:cubicBezTo>
                <a:cubicBezTo>
                  <a:pt x="14382" y="9774"/>
                  <a:pt x="14407" y="9799"/>
                  <a:pt x="14407" y="9836"/>
                </a:cubicBezTo>
                <a:lnTo>
                  <a:pt x="14407" y="9873"/>
                </a:lnTo>
                <a:cubicBezTo>
                  <a:pt x="14407" y="9910"/>
                  <a:pt x="14370" y="9922"/>
                  <a:pt x="14345" y="9947"/>
                </a:cubicBezTo>
                <a:cubicBezTo>
                  <a:pt x="14345" y="9972"/>
                  <a:pt x="14345" y="9984"/>
                  <a:pt x="14333" y="9996"/>
                </a:cubicBezTo>
                <a:cubicBezTo>
                  <a:pt x="14333" y="10009"/>
                  <a:pt x="14308" y="10009"/>
                  <a:pt x="14308" y="10021"/>
                </a:cubicBezTo>
                <a:cubicBezTo>
                  <a:pt x="14308" y="10046"/>
                  <a:pt x="14333" y="10058"/>
                  <a:pt x="14333" y="10095"/>
                </a:cubicBezTo>
                <a:cubicBezTo>
                  <a:pt x="14333" y="10120"/>
                  <a:pt x="14308" y="10120"/>
                  <a:pt x="14296" y="10145"/>
                </a:cubicBezTo>
                <a:cubicBezTo>
                  <a:pt x="14283" y="10169"/>
                  <a:pt x="14271" y="10194"/>
                  <a:pt x="14246" y="10194"/>
                </a:cubicBezTo>
                <a:cubicBezTo>
                  <a:pt x="14234" y="10194"/>
                  <a:pt x="14221" y="10182"/>
                  <a:pt x="14197" y="10182"/>
                </a:cubicBezTo>
                <a:cubicBezTo>
                  <a:pt x="14098" y="10169"/>
                  <a:pt x="14048" y="10132"/>
                  <a:pt x="13950" y="10108"/>
                </a:cubicBezTo>
                <a:cubicBezTo>
                  <a:pt x="13937" y="10108"/>
                  <a:pt x="13937" y="10095"/>
                  <a:pt x="13925" y="10095"/>
                </a:cubicBezTo>
                <a:cubicBezTo>
                  <a:pt x="13888" y="10071"/>
                  <a:pt x="13875" y="10058"/>
                  <a:pt x="13838" y="10033"/>
                </a:cubicBezTo>
                <a:cubicBezTo>
                  <a:pt x="13801" y="10009"/>
                  <a:pt x="13777" y="10021"/>
                  <a:pt x="13740" y="10009"/>
                </a:cubicBezTo>
                <a:cubicBezTo>
                  <a:pt x="13715" y="9996"/>
                  <a:pt x="13702" y="9959"/>
                  <a:pt x="13678" y="9959"/>
                </a:cubicBezTo>
                <a:cubicBezTo>
                  <a:pt x="13665" y="9959"/>
                  <a:pt x="13653" y="9972"/>
                  <a:pt x="13653" y="9972"/>
                </a:cubicBezTo>
                <a:cubicBezTo>
                  <a:pt x="13628" y="9972"/>
                  <a:pt x="13628" y="9959"/>
                  <a:pt x="13616" y="9959"/>
                </a:cubicBezTo>
                <a:cubicBezTo>
                  <a:pt x="13579" y="9947"/>
                  <a:pt x="13567" y="9922"/>
                  <a:pt x="13554" y="9898"/>
                </a:cubicBezTo>
                <a:cubicBezTo>
                  <a:pt x="13529" y="9860"/>
                  <a:pt x="13455" y="9860"/>
                  <a:pt x="13455" y="9811"/>
                </a:cubicBezTo>
                <a:cubicBezTo>
                  <a:pt x="13455" y="9786"/>
                  <a:pt x="13468" y="9786"/>
                  <a:pt x="13480" y="9774"/>
                </a:cubicBezTo>
                <a:cubicBezTo>
                  <a:pt x="13480" y="9762"/>
                  <a:pt x="13480" y="9749"/>
                  <a:pt x="13480" y="9749"/>
                </a:cubicBezTo>
                <a:cubicBezTo>
                  <a:pt x="13480" y="9725"/>
                  <a:pt x="13492" y="9725"/>
                  <a:pt x="13492" y="9700"/>
                </a:cubicBezTo>
                <a:lnTo>
                  <a:pt x="13492" y="9440"/>
                </a:lnTo>
                <a:cubicBezTo>
                  <a:pt x="13492" y="9391"/>
                  <a:pt x="13505" y="9354"/>
                  <a:pt x="13529" y="9304"/>
                </a:cubicBezTo>
                <a:cubicBezTo>
                  <a:pt x="13567" y="9255"/>
                  <a:pt x="13591" y="9230"/>
                  <a:pt x="13591" y="9181"/>
                </a:cubicBezTo>
                <a:cubicBezTo>
                  <a:pt x="13591" y="9169"/>
                  <a:pt x="13591" y="9156"/>
                  <a:pt x="13591" y="9144"/>
                </a:cubicBezTo>
                <a:close/>
                <a:moveTo>
                  <a:pt x="3719" y="10528"/>
                </a:moveTo>
                <a:cubicBezTo>
                  <a:pt x="3744" y="10528"/>
                  <a:pt x="3744" y="10565"/>
                  <a:pt x="3756" y="10565"/>
                </a:cubicBezTo>
                <a:cubicBezTo>
                  <a:pt x="3793" y="10577"/>
                  <a:pt x="3806" y="10602"/>
                  <a:pt x="3830" y="10614"/>
                </a:cubicBezTo>
                <a:cubicBezTo>
                  <a:pt x="3867" y="10639"/>
                  <a:pt x="3892" y="10639"/>
                  <a:pt x="3905" y="10676"/>
                </a:cubicBezTo>
                <a:cubicBezTo>
                  <a:pt x="3880" y="10664"/>
                  <a:pt x="3867" y="10676"/>
                  <a:pt x="3830" y="10676"/>
                </a:cubicBezTo>
                <a:cubicBezTo>
                  <a:pt x="3793" y="10676"/>
                  <a:pt x="3781" y="10639"/>
                  <a:pt x="3744" y="10627"/>
                </a:cubicBezTo>
                <a:cubicBezTo>
                  <a:pt x="3707" y="10614"/>
                  <a:pt x="3694" y="10627"/>
                  <a:pt x="3657" y="10614"/>
                </a:cubicBezTo>
                <a:cubicBezTo>
                  <a:pt x="3670" y="10589"/>
                  <a:pt x="3694" y="10589"/>
                  <a:pt x="3694" y="10565"/>
                </a:cubicBezTo>
                <a:cubicBezTo>
                  <a:pt x="3707" y="10552"/>
                  <a:pt x="3707" y="10528"/>
                  <a:pt x="3719" y="10528"/>
                </a:cubicBezTo>
                <a:close/>
                <a:moveTo>
                  <a:pt x="4238" y="9984"/>
                </a:moveTo>
                <a:cubicBezTo>
                  <a:pt x="4213" y="9984"/>
                  <a:pt x="4213" y="9959"/>
                  <a:pt x="4201" y="9947"/>
                </a:cubicBezTo>
                <a:cubicBezTo>
                  <a:pt x="4201" y="9947"/>
                  <a:pt x="4189" y="9959"/>
                  <a:pt x="4189" y="9959"/>
                </a:cubicBezTo>
                <a:cubicBezTo>
                  <a:pt x="4189" y="9996"/>
                  <a:pt x="4213" y="10033"/>
                  <a:pt x="4238" y="10033"/>
                </a:cubicBezTo>
                <a:cubicBezTo>
                  <a:pt x="4275" y="10033"/>
                  <a:pt x="4300" y="10009"/>
                  <a:pt x="4300" y="9984"/>
                </a:cubicBezTo>
                <a:lnTo>
                  <a:pt x="4238" y="9984"/>
                </a:lnTo>
                <a:close/>
                <a:moveTo>
                  <a:pt x="7451" y="10342"/>
                </a:moveTo>
                <a:cubicBezTo>
                  <a:pt x="7451" y="10355"/>
                  <a:pt x="7451" y="10355"/>
                  <a:pt x="7451" y="10367"/>
                </a:cubicBezTo>
                <a:cubicBezTo>
                  <a:pt x="7451" y="10367"/>
                  <a:pt x="7438" y="10367"/>
                  <a:pt x="7426" y="10367"/>
                </a:cubicBezTo>
                <a:cubicBezTo>
                  <a:pt x="7413" y="10367"/>
                  <a:pt x="7401" y="10379"/>
                  <a:pt x="7401" y="10392"/>
                </a:cubicBezTo>
                <a:cubicBezTo>
                  <a:pt x="7426" y="10416"/>
                  <a:pt x="7488" y="10392"/>
                  <a:pt x="7488" y="10441"/>
                </a:cubicBezTo>
                <a:cubicBezTo>
                  <a:pt x="7488" y="10466"/>
                  <a:pt x="7451" y="10478"/>
                  <a:pt x="7451" y="10503"/>
                </a:cubicBezTo>
                <a:cubicBezTo>
                  <a:pt x="7451" y="10540"/>
                  <a:pt x="7475" y="10540"/>
                  <a:pt x="7475" y="10565"/>
                </a:cubicBezTo>
                <a:lnTo>
                  <a:pt x="7463" y="10614"/>
                </a:lnTo>
                <a:cubicBezTo>
                  <a:pt x="7512" y="10664"/>
                  <a:pt x="7586" y="10676"/>
                  <a:pt x="7586" y="10738"/>
                </a:cubicBezTo>
                <a:cubicBezTo>
                  <a:pt x="7586" y="10762"/>
                  <a:pt x="7574" y="10775"/>
                  <a:pt x="7574" y="10812"/>
                </a:cubicBezTo>
                <a:cubicBezTo>
                  <a:pt x="7574" y="10861"/>
                  <a:pt x="7636" y="10874"/>
                  <a:pt x="7673" y="10911"/>
                </a:cubicBezTo>
                <a:cubicBezTo>
                  <a:pt x="7710" y="10960"/>
                  <a:pt x="7722" y="10997"/>
                  <a:pt x="7735" y="11047"/>
                </a:cubicBezTo>
                <a:lnTo>
                  <a:pt x="7735" y="11059"/>
                </a:lnTo>
                <a:cubicBezTo>
                  <a:pt x="7698" y="11022"/>
                  <a:pt x="7685" y="10985"/>
                  <a:pt x="7661" y="10948"/>
                </a:cubicBezTo>
                <a:cubicBezTo>
                  <a:pt x="7636" y="10911"/>
                  <a:pt x="7611" y="10898"/>
                  <a:pt x="7586" y="10874"/>
                </a:cubicBezTo>
                <a:cubicBezTo>
                  <a:pt x="7562" y="10824"/>
                  <a:pt x="7562" y="10787"/>
                  <a:pt x="7537" y="10750"/>
                </a:cubicBezTo>
                <a:cubicBezTo>
                  <a:pt x="7512" y="10713"/>
                  <a:pt x="7488" y="10725"/>
                  <a:pt x="7463" y="10688"/>
                </a:cubicBezTo>
                <a:cubicBezTo>
                  <a:pt x="7438" y="10651"/>
                  <a:pt x="7451" y="10614"/>
                  <a:pt x="7413" y="10589"/>
                </a:cubicBezTo>
                <a:cubicBezTo>
                  <a:pt x="7389" y="10577"/>
                  <a:pt x="7364" y="10577"/>
                  <a:pt x="7352" y="10565"/>
                </a:cubicBezTo>
                <a:cubicBezTo>
                  <a:pt x="7315" y="10552"/>
                  <a:pt x="7302" y="10515"/>
                  <a:pt x="7265" y="10503"/>
                </a:cubicBezTo>
                <a:lnTo>
                  <a:pt x="7265" y="10515"/>
                </a:lnTo>
                <a:lnTo>
                  <a:pt x="7278" y="10540"/>
                </a:lnTo>
                <a:cubicBezTo>
                  <a:pt x="7265" y="10565"/>
                  <a:pt x="7265" y="10577"/>
                  <a:pt x="7265" y="10602"/>
                </a:cubicBezTo>
                <a:cubicBezTo>
                  <a:pt x="7265" y="10614"/>
                  <a:pt x="7278" y="10627"/>
                  <a:pt x="7278" y="10651"/>
                </a:cubicBezTo>
                <a:cubicBezTo>
                  <a:pt x="7241" y="10664"/>
                  <a:pt x="7228" y="10688"/>
                  <a:pt x="7179" y="10701"/>
                </a:cubicBezTo>
                <a:lnTo>
                  <a:pt x="7129" y="10676"/>
                </a:lnTo>
                <a:lnTo>
                  <a:pt x="7105" y="10676"/>
                </a:lnTo>
                <a:cubicBezTo>
                  <a:pt x="7105" y="10688"/>
                  <a:pt x="7105" y="10701"/>
                  <a:pt x="7105" y="10725"/>
                </a:cubicBezTo>
                <a:cubicBezTo>
                  <a:pt x="7129" y="10725"/>
                  <a:pt x="7154" y="10738"/>
                  <a:pt x="7154" y="10750"/>
                </a:cubicBezTo>
                <a:cubicBezTo>
                  <a:pt x="7154" y="10750"/>
                  <a:pt x="7154" y="10762"/>
                  <a:pt x="7142" y="10762"/>
                </a:cubicBezTo>
                <a:cubicBezTo>
                  <a:pt x="7129" y="10762"/>
                  <a:pt x="7117" y="10750"/>
                  <a:pt x="7105" y="10750"/>
                </a:cubicBezTo>
                <a:cubicBezTo>
                  <a:pt x="7092" y="10750"/>
                  <a:pt x="7080" y="10750"/>
                  <a:pt x="7068" y="10750"/>
                </a:cubicBezTo>
                <a:lnTo>
                  <a:pt x="7006" y="10750"/>
                </a:lnTo>
                <a:cubicBezTo>
                  <a:pt x="6956" y="10750"/>
                  <a:pt x="6907" y="10750"/>
                  <a:pt x="6907" y="10701"/>
                </a:cubicBezTo>
                <a:cubicBezTo>
                  <a:pt x="6907" y="10688"/>
                  <a:pt x="6919" y="10688"/>
                  <a:pt x="6919" y="10664"/>
                </a:cubicBezTo>
                <a:lnTo>
                  <a:pt x="6919" y="10651"/>
                </a:lnTo>
                <a:cubicBezTo>
                  <a:pt x="6907" y="10651"/>
                  <a:pt x="6907" y="10639"/>
                  <a:pt x="6895" y="10639"/>
                </a:cubicBezTo>
                <a:cubicBezTo>
                  <a:pt x="6895" y="10639"/>
                  <a:pt x="6882" y="10651"/>
                  <a:pt x="6882" y="10651"/>
                </a:cubicBezTo>
                <a:cubicBezTo>
                  <a:pt x="6857" y="10651"/>
                  <a:pt x="6833" y="10651"/>
                  <a:pt x="6820" y="10639"/>
                </a:cubicBezTo>
                <a:cubicBezTo>
                  <a:pt x="6808" y="10627"/>
                  <a:pt x="6808" y="10602"/>
                  <a:pt x="6796" y="10602"/>
                </a:cubicBezTo>
                <a:cubicBezTo>
                  <a:pt x="6746" y="10577"/>
                  <a:pt x="6685" y="10552"/>
                  <a:pt x="6685" y="10503"/>
                </a:cubicBezTo>
                <a:lnTo>
                  <a:pt x="6685" y="10441"/>
                </a:lnTo>
                <a:cubicBezTo>
                  <a:pt x="6660" y="10429"/>
                  <a:pt x="6623" y="10441"/>
                  <a:pt x="6598" y="10416"/>
                </a:cubicBezTo>
                <a:cubicBezTo>
                  <a:pt x="6573" y="10392"/>
                  <a:pt x="6573" y="10367"/>
                  <a:pt x="6549" y="10342"/>
                </a:cubicBezTo>
                <a:cubicBezTo>
                  <a:pt x="6512" y="10305"/>
                  <a:pt x="6462" y="10293"/>
                  <a:pt x="6400" y="10293"/>
                </a:cubicBezTo>
                <a:lnTo>
                  <a:pt x="6351" y="10293"/>
                </a:lnTo>
                <a:cubicBezTo>
                  <a:pt x="6277" y="10293"/>
                  <a:pt x="6227" y="10330"/>
                  <a:pt x="6203" y="10392"/>
                </a:cubicBezTo>
                <a:lnTo>
                  <a:pt x="6203" y="10379"/>
                </a:lnTo>
                <a:cubicBezTo>
                  <a:pt x="6178" y="10379"/>
                  <a:pt x="6153" y="10367"/>
                  <a:pt x="6129" y="10367"/>
                </a:cubicBezTo>
                <a:cubicBezTo>
                  <a:pt x="6104" y="10367"/>
                  <a:pt x="6104" y="10392"/>
                  <a:pt x="6079" y="10404"/>
                </a:cubicBezTo>
                <a:cubicBezTo>
                  <a:pt x="6030" y="10429"/>
                  <a:pt x="6005" y="10478"/>
                  <a:pt x="6005" y="10528"/>
                </a:cubicBezTo>
                <a:lnTo>
                  <a:pt x="6005" y="10602"/>
                </a:lnTo>
                <a:cubicBezTo>
                  <a:pt x="6030" y="10602"/>
                  <a:pt x="6054" y="10589"/>
                  <a:pt x="6067" y="10614"/>
                </a:cubicBezTo>
                <a:cubicBezTo>
                  <a:pt x="6104" y="10639"/>
                  <a:pt x="6091" y="10664"/>
                  <a:pt x="6104" y="10701"/>
                </a:cubicBezTo>
                <a:cubicBezTo>
                  <a:pt x="6116" y="10725"/>
                  <a:pt x="6166" y="10713"/>
                  <a:pt x="6166" y="10750"/>
                </a:cubicBezTo>
                <a:cubicBezTo>
                  <a:pt x="6166" y="10812"/>
                  <a:pt x="6116" y="10874"/>
                  <a:pt x="6054" y="10874"/>
                </a:cubicBezTo>
                <a:cubicBezTo>
                  <a:pt x="6030" y="10874"/>
                  <a:pt x="6042" y="10837"/>
                  <a:pt x="6042" y="10824"/>
                </a:cubicBezTo>
                <a:cubicBezTo>
                  <a:pt x="6030" y="10799"/>
                  <a:pt x="6005" y="10812"/>
                  <a:pt x="5980" y="10812"/>
                </a:cubicBezTo>
                <a:cubicBezTo>
                  <a:pt x="5943" y="10787"/>
                  <a:pt x="5968" y="10799"/>
                  <a:pt x="5993" y="10824"/>
                </a:cubicBezTo>
                <a:lnTo>
                  <a:pt x="5993" y="10861"/>
                </a:lnTo>
                <a:cubicBezTo>
                  <a:pt x="5968" y="10861"/>
                  <a:pt x="5956" y="10861"/>
                  <a:pt x="5931" y="10874"/>
                </a:cubicBezTo>
                <a:cubicBezTo>
                  <a:pt x="5918" y="10849"/>
                  <a:pt x="5906" y="10837"/>
                  <a:pt x="5894" y="10812"/>
                </a:cubicBezTo>
                <a:lnTo>
                  <a:pt x="5881" y="10812"/>
                </a:lnTo>
                <a:cubicBezTo>
                  <a:pt x="5906" y="10861"/>
                  <a:pt x="5918" y="10886"/>
                  <a:pt x="5943" y="10935"/>
                </a:cubicBezTo>
                <a:cubicBezTo>
                  <a:pt x="5993" y="11010"/>
                  <a:pt x="6067" y="11022"/>
                  <a:pt x="6153" y="11059"/>
                </a:cubicBezTo>
                <a:cubicBezTo>
                  <a:pt x="6240" y="11108"/>
                  <a:pt x="6301" y="11133"/>
                  <a:pt x="6400" y="11158"/>
                </a:cubicBezTo>
                <a:cubicBezTo>
                  <a:pt x="6512" y="11195"/>
                  <a:pt x="6549" y="11257"/>
                  <a:pt x="6647" y="11343"/>
                </a:cubicBezTo>
                <a:cubicBezTo>
                  <a:pt x="6759" y="11430"/>
                  <a:pt x="6808" y="11491"/>
                  <a:pt x="6944" y="11553"/>
                </a:cubicBezTo>
                <a:cubicBezTo>
                  <a:pt x="6956" y="11566"/>
                  <a:pt x="6919" y="11541"/>
                  <a:pt x="6919" y="11516"/>
                </a:cubicBezTo>
                <a:cubicBezTo>
                  <a:pt x="6919" y="11454"/>
                  <a:pt x="7006" y="11467"/>
                  <a:pt x="7068" y="11442"/>
                </a:cubicBezTo>
                <a:cubicBezTo>
                  <a:pt x="7080" y="11430"/>
                  <a:pt x="7068" y="11405"/>
                  <a:pt x="7080" y="11393"/>
                </a:cubicBezTo>
                <a:cubicBezTo>
                  <a:pt x="7092" y="11380"/>
                  <a:pt x="7105" y="11393"/>
                  <a:pt x="7117" y="11380"/>
                </a:cubicBezTo>
                <a:cubicBezTo>
                  <a:pt x="7142" y="11380"/>
                  <a:pt x="7154" y="11355"/>
                  <a:pt x="7179" y="11355"/>
                </a:cubicBezTo>
                <a:cubicBezTo>
                  <a:pt x="7191" y="11355"/>
                  <a:pt x="7203" y="11368"/>
                  <a:pt x="7216" y="11368"/>
                </a:cubicBezTo>
                <a:cubicBezTo>
                  <a:pt x="7241" y="11368"/>
                  <a:pt x="7253" y="11355"/>
                  <a:pt x="7278" y="11355"/>
                </a:cubicBezTo>
                <a:cubicBezTo>
                  <a:pt x="7290" y="11355"/>
                  <a:pt x="7290" y="11368"/>
                  <a:pt x="7302" y="11368"/>
                </a:cubicBezTo>
                <a:cubicBezTo>
                  <a:pt x="7327" y="11368"/>
                  <a:pt x="7327" y="11343"/>
                  <a:pt x="7339" y="11343"/>
                </a:cubicBezTo>
                <a:cubicBezTo>
                  <a:pt x="7364" y="11343"/>
                  <a:pt x="7389" y="11355"/>
                  <a:pt x="7413" y="11368"/>
                </a:cubicBezTo>
                <a:cubicBezTo>
                  <a:pt x="7488" y="11405"/>
                  <a:pt x="7537" y="11405"/>
                  <a:pt x="7624" y="11405"/>
                </a:cubicBezTo>
                <a:cubicBezTo>
                  <a:pt x="7673" y="11405"/>
                  <a:pt x="7673" y="11355"/>
                  <a:pt x="7685" y="11306"/>
                </a:cubicBezTo>
                <a:lnTo>
                  <a:pt x="7673" y="11281"/>
                </a:lnTo>
                <a:cubicBezTo>
                  <a:pt x="7698" y="11281"/>
                  <a:pt x="7698" y="11269"/>
                  <a:pt x="7710" y="11244"/>
                </a:cubicBezTo>
                <a:lnTo>
                  <a:pt x="7710" y="11232"/>
                </a:lnTo>
                <a:cubicBezTo>
                  <a:pt x="7673" y="11232"/>
                  <a:pt x="7624" y="11232"/>
                  <a:pt x="7624" y="11195"/>
                </a:cubicBezTo>
                <a:cubicBezTo>
                  <a:pt x="7624" y="11158"/>
                  <a:pt x="7661" y="11145"/>
                  <a:pt x="7661" y="11108"/>
                </a:cubicBezTo>
                <a:lnTo>
                  <a:pt x="7673" y="11096"/>
                </a:lnTo>
                <a:cubicBezTo>
                  <a:pt x="7722" y="11133"/>
                  <a:pt x="7759" y="11145"/>
                  <a:pt x="7809" y="11158"/>
                </a:cubicBezTo>
                <a:cubicBezTo>
                  <a:pt x="7772" y="11232"/>
                  <a:pt x="7722" y="11281"/>
                  <a:pt x="7722" y="11368"/>
                </a:cubicBezTo>
                <a:cubicBezTo>
                  <a:pt x="7722" y="11430"/>
                  <a:pt x="7784" y="11454"/>
                  <a:pt x="7809" y="11504"/>
                </a:cubicBezTo>
                <a:cubicBezTo>
                  <a:pt x="7834" y="11553"/>
                  <a:pt x="7797" y="11603"/>
                  <a:pt x="7834" y="11652"/>
                </a:cubicBezTo>
                <a:cubicBezTo>
                  <a:pt x="7858" y="11677"/>
                  <a:pt x="7895" y="11677"/>
                  <a:pt x="7932" y="11677"/>
                </a:cubicBezTo>
                <a:lnTo>
                  <a:pt x="7932" y="11677"/>
                </a:lnTo>
                <a:cubicBezTo>
                  <a:pt x="7932" y="11677"/>
                  <a:pt x="7920" y="11664"/>
                  <a:pt x="7920" y="11652"/>
                </a:cubicBezTo>
                <a:lnTo>
                  <a:pt x="7920" y="11541"/>
                </a:lnTo>
                <a:cubicBezTo>
                  <a:pt x="7920" y="11516"/>
                  <a:pt x="7932" y="11504"/>
                  <a:pt x="7932" y="11479"/>
                </a:cubicBezTo>
                <a:lnTo>
                  <a:pt x="7932" y="11306"/>
                </a:lnTo>
                <a:cubicBezTo>
                  <a:pt x="7932" y="11232"/>
                  <a:pt x="7982" y="11207"/>
                  <a:pt x="8007" y="11145"/>
                </a:cubicBezTo>
                <a:cubicBezTo>
                  <a:pt x="8031" y="11084"/>
                  <a:pt x="8031" y="11047"/>
                  <a:pt x="8068" y="10985"/>
                </a:cubicBezTo>
                <a:cubicBezTo>
                  <a:pt x="8081" y="10960"/>
                  <a:pt x="8118" y="10960"/>
                  <a:pt x="8142" y="10948"/>
                </a:cubicBezTo>
                <a:cubicBezTo>
                  <a:pt x="8204" y="10911"/>
                  <a:pt x="8229" y="10874"/>
                  <a:pt x="8266" y="10812"/>
                </a:cubicBezTo>
                <a:cubicBezTo>
                  <a:pt x="8278" y="10775"/>
                  <a:pt x="8328" y="10775"/>
                  <a:pt x="8328" y="10750"/>
                </a:cubicBezTo>
                <a:cubicBezTo>
                  <a:pt x="8328" y="10713"/>
                  <a:pt x="8291" y="10701"/>
                  <a:pt x="8266" y="10664"/>
                </a:cubicBezTo>
                <a:cubicBezTo>
                  <a:pt x="8241" y="10614"/>
                  <a:pt x="8229" y="10552"/>
                  <a:pt x="8180" y="10552"/>
                </a:cubicBezTo>
                <a:cubicBezTo>
                  <a:pt x="8155" y="10552"/>
                  <a:pt x="8142" y="10565"/>
                  <a:pt x="8130" y="10565"/>
                </a:cubicBezTo>
                <a:cubicBezTo>
                  <a:pt x="8081" y="10565"/>
                  <a:pt x="8044" y="10577"/>
                  <a:pt x="8007" y="10552"/>
                </a:cubicBezTo>
                <a:cubicBezTo>
                  <a:pt x="7957" y="10503"/>
                  <a:pt x="7945" y="10454"/>
                  <a:pt x="7895" y="10404"/>
                </a:cubicBezTo>
                <a:cubicBezTo>
                  <a:pt x="7871" y="10429"/>
                  <a:pt x="7846" y="10454"/>
                  <a:pt x="7809" y="10454"/>
                </a:cubicBezTo>
                <a:cubicBezTo>
                  <a:pt x="7784" y="10454"/>
                  <a:pt x="7772" y="10416"/>
                  <a:pt x="7759" y="10392"/>
                </a:cubicBezTo>
                <a:cubicBezTo>
                  <a:pt x="7722" y="10355"/>
                  <a:pt x="7710" y="10330"/>
                  <a:pt x="7661" y="10293"/>
                </a:cubicBezTo>
                <a:cubicBezTo>
                  <a:pt x="7648" y="10342"/>
                  <a:pt x="7636" y="10367"/>
                  <a:pt x="7599" y="10379"/>
                </a:cubicBezTo>
                <a:cubicBezTo>
                  <a:pt x="7586" y="10355"/>
                  <a:pt x="7574" y="10342"/>
                  <a:pt x="7549" y="10330"/>
                </a:cubicBezTo>
                <a:cubicBezTo>
                  <a:pt x="7537" y="10318"/>
                  <a:pt x="7537" y="10293"/>
                  <a:pt x="7512" y="10293"/>
                </a:cubicBezTo>
                <a:cubicBezTo>
                  <a:pt x="7475" y="10281"/>
                  <a:pt x="7451" y="10305"/>
                  <a:pt x="7451" y="10342"/>
                </a:cubicBezTo>
                <a:close/>
                <a:moveTo>
                  <a:pt x="8254" y="10206"/>
                </a:moveTo>
                <a:cubicBezTo>
                  <a:pt x="8241" y="10206"/>
                  <a:pt x="8229" y="10206"/>
                  <a:pt x="8229" y="10206"/>
                </a:cubicBezTo>
                <a:lnTo>
                  <a:pt x="8229" y="10219"/>
                </a:lnTo>
                <a:cubicBezTo>
                  <a:pt x="8229" y="10231"/>
                  <a:pt x="8217" y="10243"/>
                  <a:pt x="8217" y="10256"/>
                </a:cubicBezTo>
                <a:lnTo>
                  <a:pt x="8217" y="10256"/>
                </a:lnTo>
                <a:cubicBezTo>
                  <a:pt x="8241" y="10243"/>
                  <a:pt x="8254" y="10231"/>
                  <a:pt x="8254" y="10206"/>
                </a:cubicBezTo>
                <a:cubicBezTo>
                  <a:pt x="8254" y="10206"/>
                  <a:pt x="8254" y="10206"/>
                  <a:pt x="8254" y="10206"/>
                </a:cubicBezTo>
                <a:close/>
                <a:moveTo>
                  <a:pt x="8402" y="9984"/>
                </a:moveTo>
                <a:cubicBezTo>
                  <a:pt x="8390" y="9984"/>
                  <a:pt x="8365" y="9984"/>
                  <a:pt x="8365" y="9996"/>
                </a:cubicBezTo>
                <a:cubicBezTo>
                  <a:pt x="8365" y="10009"/>
                  <a:pt x="8377" y="10009"/>
                  <a:pt x="8402" y="10021"/>
                </a:cubicBezTo>
                <a:cubicBezTo>
                  <a:pt x="8414" y="10021"/>
                  <a:pt x="8427" y="10033"/>
                  <a:pt x="8439" y="10046"/>
                </a:cubicBezTo>
                <a:lnTo>
                  <a:pt x="8439" y="10046"/>
                </a:lnTo>
                <a:cubicBezTo>
                  <a:pt x="8451" y="9996"/>
                  <a:pt x="8464" y="9984"/>
                  <a:pt x="8476" y="9947"/>
                </a:cubicBezTo>
                <a:cubicBezTo>
                  <a:pt x="8464" y="9947"/>
                  <a:pt x="8464" y="9935"/>
                  <a:pt x="8464" y="9935"/>
                </a:cubicBezTo>
                <a:cubicBezTo>
                  <a:pt x="8439" y="9935"/>
                  <a:pt x="8427" y="9972"/>
                  <a:pt x="8402" y="9984"/>
                </a:cubicBezTo>
                <a:close/>
                <a:moveTo>
                  <a:pt x="8525" y="9947"/>
                </a:moveTo>
                <a:cubicBezTo>
                  <a:pt x="8513" y="9959"/>
                  <a:pt x="8501" y="9959"/>
                  <a:pt x="8488" y="9984"/>
                </a:cubicBezTo>
                <a:cubicBezTo>
                  <a:pt x="8488" y="9996"/>
                  <a:pt x="8488" y="9996"/>
                  <a:pt x="8488" y="10009"/>
                </a:cubicBezTo>
                <a:lnTo>
                  <a:pt x="8488" y="10021"/>
                </a:lnTo>
                <a:cubicBezTo>
                  <a:pt x="8513" y="10021"/>
                  <a:pt x="8525" y="10033"/>
                  <a:pt x="8550" y="10058"/>
                </a:cubicBezTo>
                <a:cubicBezTo>
                  <a:pt x="8563" y="10071"/>
                  <a:pt x="8575" y="10071"/>
                  <a:pt x="8575" y="10095"/>
                </a:cubicBezTo>
                <a:cubicBezTo>
                  <a:pt x="8575" y="10120"/>
                  <a:pt x="8538" y="10132"/>
                  <a:pt x="8538" y="10169"/>
                </a:cubicBezTo>
                <a:cubicBezTo>
                  <a:pt x="8538" y="10182"/>
                  <a:pt x="8550" y="10182"/>
                  <a:pt x="8563" y="10182"/>
                </a:cubicBezTo>
                <a:cubicBezTo>
                  <a:pt x="8575" y="10206"/>
                  <a:pt x="8587" y="10219"/>
                  <a:pt x="8612" y="10219"/>
                </a:cubicBezTo>
                <a:cubicBezTo>
                  <a:pt x="8637" y="10219"/>
                  <a:pt x="8649" y="10194"/>
                  <a:pt x="8674" y="10194"/>
                </a:cubicBezTo>
                <a:cubicBezTo>
                  <a:pt x="8637" y="10243"/>
                  <a:pt x="8587" y="10243"/>
                  <a:pt x="8550" y="10293"/>
                </a:cubicBezTo>
                <a:lnTo>
                  <a:pt x="8575" y="10219"/>
                </a:lnTo>
                <a:cubicBezTo>
                  <a:pt x="8550" y="10219"/>
                  <a:pt x="8550" y="10219"/>
                  <a:pt x="8525" y="10219"/>
                </a:cubicBezTo>
                <a:cubicBezTo>
                  <a:pt x="8513" y="10219"/>
                  <a:pt x="8513" y="10231"/>
                  <a:pt x="8501" y="10231"/>
                </a:cubicBezTo>
                <a:cubicBezTo>
                  <a:pt x="8464" y="10256"/>
                  <a:pt x="8439" y="10243"/>
                  <a:pt x="8414" y="10268"/>
                </a:cubicBezTo>
                <a:lnTo>
                  <a:pt x="8414" y="10243"/>
                </a:lnTo>
                <a:cubicBezTo>
                  <a:pt x="8414" y="10219"/>
                  <a:pt x="8377" y="10219"/>
                  <a:pt x="8353" y="10219"/>
                </a:cubicBezTo>
                <a:cubicBezTo>
                  <a:pt x="8365" y="10231"/>
                  <a:pt x="8377" y="10243"/>
                  <a:pt x="8377" y="10256"/>
                </a:cubicBezTo>
                <a:cubicBezTo>
                  <a:pt x="8377" y="10268"/>
                  <a:pt x="8365" y="10268"/>
                  <a:pt x="8353" y="10268"/>
                </a:cubicBezTo>
                <a:cubicBezTo>
                  <a:pt x="8340" y="10268"/>
                  <a:pt x="8340" y="10256"/>
                  <a:pt x="8328" y="10256"/>
                </a:cubicBezTo>
                <a:cubicBezTo>
                  <a:pt x="8303" y="10256"/>
                  <a:pt x="8303" y="10268"/>
                  <a:pt x="8278" y="10281"/>
                </a:cubicBezTo>
                <a:cubicBezTo>
                  <a:pt x="8266" y="10293"/>
                  <a:pt x="8241" y="10293"/>
                  <a:pt x="8241" y="10318"/>
                </a:cubicBezTo>
                <a:cubicBezTo>
                  <a:pt x="8241" y="10342"/>
                  <a:pt x="8278" y="10342"/>
                  <a:pt x="8291" y="10355"/>
                </a:cubicBezTo>
                <a:cubicBezTo>
                  <a:pt x="8254" y="10379"/>
                  <a:pt x="8229" y="10404"/>
                  <a:pt x="8229" y="10441"/>
                </a:cubicBezTo>
                <a:lnTo>
                  <a:pt x="8229" y="10454"/>
                </a:lnTo>
                <a:cubicBezTo>
                  <a:pt x="8241" y="10454"/>
                  <a:pt x="8254" y="10466"/>
                  <a:pt x="8254" y="10478"/>
                </a:cubicBezTo>
                <a:cubicBezTo>
                  <a:pt x="8266" y="10491"/>
                  <a:pt x="8291" y="10491"/>
                  <a:pt x="8291" y="10515"/>
                </a:cubicBezTo>
                <a:cubicBezTo>
                  <a:pt x="8291" y="10515"/>
                  <a:pt x="8291" y="10515"/>
                  <a:pt x="8291" y="10515"/>
                </a:cubicBezTo>
                <a:cubicBezTo>
                  <a:pt x="8278" y="10515"/>
                  <a:pt x="8266" y="10515"/>
                  <a:pt x="8254" y="10515"/>
                </a:cubicBezTo>
                <a:cubicBezTo>
                  <a:pt x="8254" y="10515"/>
                  <a:pt x="8254" y="10515"/>
                  <a:pt x="8241" y="10515"/>
                </a:cubicBezTo>
                <a:cubicBezTo>
                  <a:pt x="8266" y="10540"/>
                  <a:pt x="8291" y="10565"/>
                  <a:pt x="8328" y="10565"/>
                </a:cubicBezTo>
                <a:lnTo>
                  <a:pt x="8365" y="10565"/>
                </a:lnTo>
                <a:cubicBezTo>
                  <a:pt x="8377" y="10565"/>
                  <a:pt x="8377" y="10565"/>
                  <a:pt x="8390" y="10565"/>
                </a:cubicBezTo>
                <a:lnTo>
                  <a:pt x="8414" y="10565"/>
                </a:lnTo>
                <a:cubicBezTo>
                  <a:pt x="8439" y="10565"/>
                  <a:pt x="8451" y="10540"/>
                  <a:pt x="8464" y="10528"/>
                </a:cubicBezTo>
                <a:cubicBezTo>
                  <a:pt x="8513" y="10478"/>
                  <a:pt x="8513" y="10416"/>
                  <a:pt x="8575" y="10392"/>
                </a:cubicBezTo>
                <a:cubicBezTo>
                  <a:pt x="8587" y="10379"/>
                  <a:pt x="8600" y="10355"/>
                  <a:pt x="8612" y="10342"/>
                </a:cubicBezTo>
                <a:cubicBezTo>
                  <a:pt x="8649" y="10318"/>
                  <a:pt x="8661" y="10305"/>
                  <a:pt x="8686" y="10293"/>
                </a:cubicBezTo>
                <a:cubicBezTo>
                  <a:pt x="8711" y="10281"/>
                  <a:pt x="8723" y="10268"/>
                  <a:pt x="8760" y="10268"/>
                </a:cubicBezTo>
                <a:lnTo>
                  <a:pt x="8785" y="10268"/>
                </a:lnTo>
                <a:cubicBezTo>
                  <a:pt x="8810" y="10268"/>
                  <a:pt x="8834" y="10281"/>
                  <a:pt x="8859" y="10293"/>
                </a:cubicBezTo>
                <a:cubicBezTo>
                  <a:pt x="8896" y="10293"/>
                  <a:pt x="8921" y="10293"/>
                  <a:pt x="8958" y="10305"/>
                </a:cubicBezTo>
                <a:cubicBezTo>
                  <a:pt x="8995" y="10330"/>
                  <a:pt x="9007" y="10355"/>
                  <a:pt x="9057" y="10355"/>
                </a:cubicBezTo>
                <a:cubicBezTo>
                  <a:pt x="9081" y="10355"/>
                  <a:pt x="9094" y="10342"/>
                  <a:pt x="9106" y="10330"/>
                </a:cubicBezTo>
                <a:cubicBezTo>
                  <a:pt x="9119" y="10318"/>
                  <a:pt x="9131" y="10318"/>
                  <a:pt x="9131" y="10305"/>
                </a:cubicBezTo>
                <a:cubicBezTo>
                  <a:pt x="9131" y="10268"/>
                  <a:pt x="9119" y="10256"/>
                  <a:pt x="9106" y="10231"/>
                </a:cubicBezTo>
                <a:cubicBezTo>
                  <a:pt x="9094" y="10194"/>
                  <a:pt x="9094" y="10169"/>
                  <a:pt x="9069" y="10132"/>
                </a:cubicBezTo>
                <a:cubicBezTo>
                  <a:pt x="9044" y="10108"/>
                  <a:pt x="9007" y="10108"/>
                  <a:pt x="8970" y="10095"/>
                </a:cubicBezTo>
                <a:cubicBezTo>
                  <a:pt x="8946" y="10083"/>
                  <a:pt x="8921" y="10071"/>
                  <a:pt x="8896" y="10071"/>
                </a:cubicBezTo>
                <a:cubicBezTo>
                  <a:pt x="8859" y="10071"/>
                  <a:pt x="8834" y="10071"/>
                  <a:pt x="8797" y="10071"/>
                </a:cubicBezTo>
                <a:lnTo>
                  <a:pt x="8748" y="10058"/>
                </a:lnTo>
                <a:lnTo>
                  <a:pt x="8711" y="10058"/>
                </a:lnTo>
                <a:cubicBezTo>
                  <a:pt x="8686" y="10058"/>
                  <a:pt x="8674" y="10058"/>
                  <a:pt x="8649" y="10046"/>
                </a:cubicBezTo>
                <a:cubicBezTo>
                  <a:pt x="8624" y="10046"/>
                  <a:pt x="8600" y="10046"/>
                  <a:pt x="8587" y="10021"/>
                </a:cubicBezTo>
                <a:cubicBezTo>
                  <a:pt x="8575" y="10009"/>
                  <a:pt x="8575" y="9996"/>
                  <a:pt x="8563" y="9972"/>
                </a:cubicBezTo>
                <a:cubicBezTo>
                  <a:pt x="8550" y="9959"/>
                  <a:pt x="8538" y="9947"/>
                  <a:pt x="8525" y="9947"/>
                </a:cubicBezTo>
                <a:close/>
                <a:moveTo>
                  <a:pt x="3905" y="9515"/>
                </a:moveTo>
                <a:lnTo>
                  <a:pt x="3892" y="9527"/>
                </a:lnTo>
                <a:cubicBezTo>
                  <a:pt x="3892" y="9564"/>
                  <a:pt x="3905" y="9589"/>
                  <a:pt x="3905" y="9638"/>
                </a:cubicBezTo>
                <a:cubicBezTo>
                  <a:pt x="3905" y="9650"/>
                  <a:pt x="3905" y="9675"/>
                  <a:pt x="3880" y="9687"/>
                </a:cubicBezTo>
                <a:cubicBezTo>
                  <a:pt x="3917" y="9712"/>
                  <a:pt x="3929" y="9725"/>
                  <a:pt x="3979" y="9725"/>
                </a:cubicBezTo>
                <a:cubicBezTo>
                  <a:pt x="3991" y="9725"/>
                  <a:pt x="4003" y="9712"/>
                  <a:pt x="4003" y="9687"/>
                </a:cubicBezTo>
                <a:cubicBezTo>
                  <a:pt x="4003" y="9638"/>
                  <a:pt x="3966" y="9613"/>
                  <a:pt x="3929" y="9564"/>
                </a:cubicBezTo>
                <a:lnTo>
                  <a:pt x="3905" y="9515"/>
                </a:lnTo>
                <a:close/>
                <a:moveTo>
                  <a:pt x="5795" y="9935"/>
                </a:moveTo>
                <a:cubicBezTo>
                  <a:pt x="5807" y="9836"/>
                  <a:pt x="5857" y="9774"/>
                  <a:pt x="5857" y="9663"/>
                </a:cubicBezTo>
                <a:lnTo>
                  <a:pt x="5857" y="9576"/>
                </a:lnTo>
                <a:cubicBezTo>
                  <a:pt x="5832" y="9576"/>
                  <a:pt x="5832" y="9601"/>
                  <a:pt x="5820" y="9613"/>
                </a:cubicBezTo>
                <a:cubicBezTo>
                  <a:pt x="5795" y="9638"/>
                  <a:pt x="5770" y="9638"/>
                  <a:pt x="5758" y="9663"/>
                </a:cubicBezTo>
                <a:cubicBezTo>
                  <a:pt x="5745" y="9687"/>
                  <a:pt x="5770" y="9700"/>
                  <a:pt x="5758" y="9725"/>
                </a:cubicBezTo>
                <a:cubicBezTo>
                  <a:pt x="5758" y="9762"/>
                  <a:pt x="5721" y="9774"/>
                  <a:pt x="5708" y="9811"/>
                </a:cubicBezTo>
                <a:cubicBezTo>
                  <a:pt x="5684" y="9898"/>
                  <a:pt x="5684" y="9959"/>
                  <a:pt x="5647" y="10033"/>
                </a:cubicBezTo>
                <a:cubicBezTo>
                  <a:pt x="5610" y="10108"/>
                  <a:pt x="5622" y="10182"/>
                  <a:pt x="5548" y="10219"/>
                </a:cubicBezTo>
                <a:cubicBezTo>
                  <a:pt x="5535" y="10231"/>
                  <a:pt x="5511" y="10219"/>
                  <a:pt x="5498" y="10231"/>
                </a:cubicBezTo>
                <a:cubicBezTo>
                  <a:pt x="5449" y="10243"/>
                  <a:pt x="5437" y="10293"/>
                  <a:pt x="5412" y="10330"/>
                </a:cubicBezTo>
                <a:cubicBezTo>
                  <a:pt x="5362" y="10392"/>
                  <a:pt x="5325" y="10416"/>
                  <a:pt x="5313" y="10491"/>
                </a:cubicBezTo>
                <a:cubicBezTo>
                  <a:pt x="5338" y="10503"/>
                  <a:pt x="5350" y="10491"/>
                  <a:pt x="5375" y="10491"/>
                </a:cubicBezTo>
                <a:cubicBezTo>
                  <a:pt x="5375" y="10503"/>
                  <a:pt x="5375" y="10503"/>
                  <a:pt x="5375" y="10515"/>
                </a:cubicBezTo>
                <a:cubicBezTo>
                  <a:pt x="5375" y="10552"/>
                  <a:pt x="5400" y="10565"/>
                  <a:pt x="5412" y="10589"/>
                </a:cubicBezTo>
                <a:cubicBezTo>
                  <a:pt x="5387" y="10602"/>
                  <a:pt x="5375" y="10602"/>
                  <a:pt x="5362" y="10602"/>
                </a:cubicBezTo>
                <a:cubicBezTo>
                  <a:pt x="5338" y="10602"/>
                  <a:pt x="5325" y="10577"/>
                  <a:pt x="5301" y="10565"/>
                </a:cubicBezTo>
                <a:cubicBezTo>
                  <a:pt x="5288" y="10602"/>
                  <a:pt x="5276" y="10614"/>
                  <a:pt x="5276" y="10651"/>
                </a:cubicBezTo>
                <a:lnTo>
                  <a:pt x="5276" y="10701"/>
                </a:lnTo>
                <a:cubicBezTo>
                  <a:pt x="5276" y="10725"/>
                  <a:pt x="5264" y="10738"/>
                  <a:pt x="5251" y="10762"/>
                </a:cubicBezTo>
                <a:cubicBezTo>
                  <a:pt x="5227" y="10738"/>
                  <a:pt x="5202" y="10725"/>
                  <a:pt x="5177" y="10725"/>
                </a:cubicBezTo>
                <a:lnTo>
                  <a:pt x="5140" y="10725"/>
                </a:lnTo>
                <a:cubicBezTo>
                  <a:pt x="5140" y="10738"/>
                  <a:pt x="5140" y="10738"/>
                  <a:pt x="5128" y="10750"/>
                </a:cubicBezTo>
                <a:cubicBezTo>
                  <a:pt x="5214" y="10775"/>
                  <a:pt x="5276" y="10837"/>
                  <a:pt x="5276" y="10923"/>
                </a:cubicBezTo>
                <a:cubicBezTo>
                  <a:pt x="5276" y="10960"/>
                  <a:pt x="5313" y="10972"/>
                  <a:pt x="5313" y="11010"/>
                </a:cubicBezTo>
                <a:cubicBezTo>
                  <a:pt x="5313" y="11034"/>
                  <a:pt x="5288" y="11047"/>
                  <a:pt x="5288" y="11071"/>
                </a:cubicBezTo>
                <a:cubicBezTo>
                  <a:pt x="5288" y="11108"/>
                  <a:pt x="5313" y="11133"/>
                  <a:pt x="5350" y="11133"/>
                </a:cubicBezTo>
                <a:cubicBezTo>
                  <a:pt x="5412" y="11133"/>
                  <a:pt x="5424" y="11059"/>
                  <a:pt x="5437" y="10997"/>
                </a:cubicBezTo>
                <a:cubicBezTo>
                  <a:pt x="5461" y="10898"/>
                  <a:pt x="5486" y="10861"/>
                  <a:pt x="5511" y="10762"/>
                </a:cubicBezTo>
                <a:cubicBezTo>
                  <a:pt x="5548" y="10614"/>
                  <a:pt x="5585" y="10540"/>
                  <a:pt x="5622" y="10392"/>
                </a:cubicBezTo>
                <a:cubicBezTo>
                  <a:pt x="5634" y="10342"/>
                  <a:pt x="5634" y="10305"/>
                  <a:pt x="5659" y="10268"/>
                </a:cubicBezTo>
                <a:cubicBezTo>
                  <a:pt x="5696" y="10231"/>
                  <a:pt x="5733" y="10219"/>
                  <a:pt x="5745" y="10182"/>
                </a:cubicBezTo>
                <a:cubicBezTo>
                  <a:pt x="5795" y="10095"/>
                  <a:pt x="5770" y="10033"/>
                  <a:pt x="5795" y="9935"/>
                </a:cubicBezTo>
                <a:close/>
                <a:moveTo>
                  <a:pt x="6314" y="9342"/>
                </a:moveTo>
                <a:lnTo>
                  <a:pt x="6301" y="9329"/>
                </a:lnTo>
                <a:cubicBezTo>
                  <a:pt x="6301" y="9342"/>
                  <a:pt x="6301" y="9342"/>
                  <a:pt x="6301" y="9354"/>
                </a:cubicBezTo>
                <a:cubicBezTo>
                  <a:pt x="6301" y="9379"/>
                  <a:pt x="6314" y="9391"/>
                  <a:pt x="6314" y="9416"/>
                </a:cubicBezTo>
                <a:cubicBezTo>
                  <a:pt x="6326" y="9440"/>
                  <a:pt x="6326" y="9477"/>
                  <a:pt x="6351" y="9477"/>
                </a:cubicBezTo>
                <a:cubicBezTo>
                  <a:pt x="6363" y="9477"/>
                  <a:pt x="6363" y="9477"/>
                  <a:pt x="6363" y="9477"/>
                </a:cubicBezTo>
                <a:cubicBezTo>
                  <a:pt x="6376" y="9477"/>
                  <a:pt x="6388" y="9477"/>
                  <a:pt x="6400" y="9477"/>
                </a:cubicBezTo>
                <a:lnTo>
                  <a:pt x="6400" y="9465"/>
                </a:lnTo>
                <a:cubicBezTo>
                  <a:pt x="6376" y="9440"/>
                  <a:pt x="6363" y="9428"/>
                  <a:pt x="6363" y="9391"/>
                </a:cubicBezTo>
                <a:lnTo>
                  <a:pt x="6363" y="9379"/>
                </a:lnTo>
                <a:cubicBezTo>
                  <a:pt x="6339" y="9379"/>
                  <a:pt x="6326" y="9354"/>
                  <a:pt x="6314" y="9342"/>
                </a:cubicBezTo>
                <a:close/>
                <a:moveTo>
                  <a:pt x="9588" y="7772"/>
                </a:moveTo>
                <a:cubicBezTo>
                  <a:pt x="9588" y="7772"/>
                  <a:pt x="9576" y="7772"/>
                  <a:pt x="9576" y="7772"/>
                </a:cubicBezTo>
                <a:cubicBezTo>
                  <a:pt x="9576" y="7797"/>
                  <a:pt x="9600" y="7809"/>
                  <a:pt x="9600" y="7834"/>
                </a:cubicBezTo>
                <a:cubicBezTo>
                  <a:pt x="9600" y="7847"/>
                  <a:pt x="9588" y="7859"/>
                  <a:pt x="9588" y="7871"/>
                </a:cubicBezTo>
                <a:cubicBezTo>
                  <a:pt x="9588" y="7908"/>
                  <a:pt x="9600" y="7933"/>
                  <a:pt x="9613" y="7970"/>
                </a:cubicBezTo>
                <a:cubicBezTo>
                  <a:pt x="9600" y="7970"/>
                  <a:pt x="9588" y="7970"/>
                  <a:pt x="9563" y="7970"/>
                </a:cubicBezTo>
                <a:lnTo>
                  <a:pt x="9563" y="7970"/>
                </a:lnTo>
                <a:cubicBezTo>
                  <a:pt x="9551" y="7933"/>
                  <a:pt x="9514" y="7933"/>
                  <a:pt x="9514" y="7896"/>
                </a:cubicBezTo>
                <a:lnTo>
                  <a:pt x="9514" y="7834"/>
                </a:lnTo>
                <a:cubicBezTo>
                  <a:pt x="9514" y="7809"/>
                  <a:pt x="9526" y="7797"/>
                  <a:pt x="9526" y="7772"/>
                </a:cubicBezTo>
                <a:cubicBezTo>
                  <a:pt x="9526" y="7748"/>
                  <a:pt x="9526" y="7735"/>
                  <a:pt x="9526" y="7711"/>
                </a:cubicBezTo>
                <a:cubicBezTo>
                  <a:pt x="9526" y="7711"/>
                  <a:pt x="9526" y="7711"/>
                  <a:pt x="9526" y="7711"/>
                </a:cubicBezTo>
                <a:cubicBezTo>
                  <a:pt x="9539" y="7711"/>
                  <a:pt x="9551" y="7723"/>
                  <a:pt x="9563" y="7748"/>
                </a:cubicBezTo>
                <a:cubicBezTo>
                  <a:pt x="9576" y="7748"/>
                  <a:pt x="9588" y="7760"/>
                  <a:pt x="9588" y="7772"/>
                </a:cubicBezTo>
                <a:close/>
                <a:moveTo>
                  <a:pt x="7080" y="3905"/>
                </a:moveTo>
                <a:cubicBezTo>
                  <a:pt x="7092" y="3905"/>
                  <a:pt x="7105" y="3917"/>
                  <a:pt x="7117" y="3917"/>
                </a:cubicBezTo>
                <a:cubicBezTo>
                  <a:pt x="7166" y="3917"/>
                  <a:pt x="7203" y="3880"/>
                  <a:pt x="7253" y="3868"/>
                </a:cubicBezTo>
                <a:cubicBezTo>
                  <a:pt x="7265" y="3868"/>
                  <a:pt x="7278" y="3856"/>
                  <a:pt x="7290" y="3868"/>
                </a:cubicBezTo>
                <a:cubicBezTo>
                  <a:pt x="7278" y="3893"/>
                  <a:pt x="7253" y="3893"/>
                  <a:pt x="7228" y="3917"/>
                </a:cubicBezTo>
                <a:cubicBezTo>
                  <a:pt x="7216" y="3930"/>
                  <a:pt x="7216" y="3942"/>
                  <a:pt x="7203" y="3955"/>
                </a:cubicBezTo>
                <a:cubicBezTo>
                  <a:pt x="7179" y="3992"/>
                  <a:pt x="7166" y="4041"/>
                  <a:pt x="7117" y="4041"/>
                </a:cubicBezTo>
                <a:cubicBezTo>
                  <a:pt x="7055" y="4041"/>
                  <a:pt x="7055" y="3979"/>
                  <a:pt x="7006" y="3942"/>
                </a:cubicBezTo>
                <a:cubicBezTo>
                  <a:pt x="7018" y="3930"/>
                  <a:pt x="7018" y="3930"/>
                  <a:pt x="7030" y="3917"/>
                </a:cubicBezTo>
                <a:cubicBezTo>
                  <a:pt x="7030" y="3905"/>
                  <a:pt x="7030" y="3893"/>
                  <a:pt x="7043" y="3893"/>
                </a:cubicBezTo>
                <a:cubicBezTo>
                  <a:pt x="7055" y="3893"/>
                  <a:pt x="7055" y="3905"/>
                  <a:pt x="7068" y="3905"/>
                </a:cubicBezTo>
                <a:cubicBezTo>
                  <a:pt x="7080" y="3905"/>
                  <a:pt x="7080" y="3905"/>
                  <a:pt x="7080" y="3905"/>
                </a:cubicBezTo>
                <a:close/>
                <a:moveTo>
                  <a:pt x="5980" y="2101"/>
                </a:moveTo>
                <a:cubicBezTo>
                  <a:pt x="5993" y="2089"/>
                  <a:pt x="6017" y="2089"/>
                  <a:pt x="6030" y="2089"/>
                </a:cubicBezTo>
                <a:cubicBezTo>
                  <a:pt x="6042" y="2089"/>
                  <a:pt x="6054" y="2089"/>
                  <a:pt x="6054" y="2101"/>
                </a:cubicBezTo>
                <a:cubicBezTo>
                  <a:pt x="6054" y="2138"/>
                  <a:pt x="6017" y="2138"/>
                  <a:pt x="5993" y="2138"/>
                </a:cubicBezTo>
                <a:cubicBezTo>
                  <a:pt x="5968" y="2138"/>
                  <a:pt x="5943" y="2138"/>
                  <a:pt x="5943" y="2114"/>
                </a:cubicBezTo>
                <a:cubicBezTo>
                  <a:pt x="5943" y="2101"/>
                  <a:pt x="5968" y="2101"/>
                  <a:pt x="5980" y="2101"/>
                </a:cubicBezTo>
                <a:close/>
                <a:moveTo>
                  <a:pt x="6227" y="1681"/>
                </a:moveTo>
                <a:cubicBezTo>
                  <a:pt x="6252" y="1681"/>
                  <a:pt x="6252" y="1656"/>
                  <a:pt x="6277" y="1656"/>
                </a:cubicBezTo>
                <a:cubicBezTo>
                  <a:pt x="6289" y="1656"/>
                  <a:pt x="6301" y="1681"/>
                  <a:pt x="6314" y="1681"/>
                </a:cubicBezTo>
                <a:cubicBezTo>
                  <a:pt x="6326" y="1681"/>
                  <a:pt x="6326" y="1669"/>
                  <a:pt x="6339" y="1669"/>
                </a:cubicBezTo>
                <a:cubicBezTo>
                  <a:pt x="6363" y="1669"/>
                  <a:pt x="6376" y="1706"/>
                  <a:pt x="6376" y="1731"/>
                </a:cubicBezTo>
                <a:lnTo>
                  <a:pt x="6376" y="1768"/>
                </a:lnTo>
                <a:cubicBezTo>
                  <a:pt x="6376" y="1792"/>
                  <a:pt x="6376" y="1805"/>
                  <a:pt x="6363" y="1817"/>
                </a:cubicBezTo>
                <a:cubicBezTo>
                  <a:pt x="6363" y="1805"/>
                  <a:pt x="6363" y="1792"/>
                  <a:pt x="6351" y="1780"/>
                </a:cubicBezTo>
                <a:cubicBezTo>
                  <a:pt x="6351" y="1768"/>
                  <a:pt x="6339" y="1768"/>
                  <a:pt x="6339" y="1768"/>
                </a:cubicBezTo>
                <a:cubicBezTo>
                  <a:pt x="6339" y="1755"/>
                  <a:pt x="6339" y="1755"/>
                  <a:pt x="6339" y="1743"/>
                </a:cubicBezTo>
                <a:cubicBezTo>
                  <a:pt x="6326" y="1755"/>
                  <a:pt x="6326" y="1768"/>
                  <a:pt x="6301" y="1768"/>
                </a:cubicBezTo>
                <a:cubicBezTo>
                  <a:pt x="6252" y="1780"/>
                  <a:pt x="6215" y="1755"/>
                  <a:pt x="6166" y="1792"/>
                </a:cubicBezTo>
                <a:cubicBezTo>
                  <a:pt x="6153" y="1805"/>
                  <a:pt x="6116" y="1805"/>
                  <a:pt x="6116" y="1817"/>
                </a:cubicBezTo>
                <a:cubicBezTo>
                  <a:pt x="6116" y="1829"/>
                  <a:pt x="6129" y="1829"/>
                  <a:pt x="6141" y="1842"/>
                </a:cubicBezTo>
                <a:cubicBezTo>
                  <a:pt x="6153" y="1842"/>
                  <a:pt x="6166" y="1854"/>
                  <a:pt x="6166" y="1879"/>
                </a:cubicBezTo>
                <a:cubicBezTo>
                  <a:pt x="6166" y="1903"/>
                  <a:pt x="6153" y="1916"/>
                  <a:pt x="6141" y="1941"/>
                </a:cubicBezTo>
                <a:cubicBezTo>
                  <a:pt x="6091" y="2027"/>
                  <a:pt x="6017" y="2052"/>
                  <a:pt x="5931" y="2076"/>
                </a:cubicBezTo>
                <a:cubicBezTo>
                  <a:pt x="5906" y="2064"/>
                  <a:pt x="5918" y="2052"/>
                  <a:pt x="5906" y="2027"/>
                </a:cubicBezTo>
                <a:cubicBezTo>
                  <a:pt x="5894" y="2015"/>
                  <a:pt x="5881" y="2015"/>
                  <a:pt x="5869" y="2002"/>
                </a:cubicBezTo>
                <a:cubicBezTo>
                  <a:pt x="5857" y="1990"/>
                  <a:pt x="5869" y="1990"/>
                  <a:pt x="5857" y="1978"/>
                </a:cubicBezTo>
                <a:cubicBezTo>
                  <a:pt x="5844" y="1965"/>
                  <a:pt x="5832" y="1965"/>
                  <a:pt x="5820" y="1965"/>
                </a:cubicBezTo>
                <a:cubicBezTo>
                  <a:pt x="5807" y="1965"/>
                  <a:pt x="5807" y="1965"/>
                  <a:pt x="5795" y="1978"/>
                </a:cubicBezTo>
                <a:cubicBezTo>
                  <a:pt x="5770" y="1965"/>
                  <a:pt x="5745" y="1965"/>
                  <a:pt x="5721" y="1941"/>
                </a:cubicBezTo>
                <a:cubicBezTo>
                  <a:pt x="5721" y="1928"/>
                  <a:pt x="5708" y="1941"/>
                  <a:pt x="5708" y="1928"/>
                </a:cubicBezTo>
                <a:cubicBezTo>
                  <a:pt x="5708" y="1903"/>
                  <a:pt x="5733" y="1903"/>
                  <a:pt x="5745" y="1879"/>
                </a:cubicBezTo>
                <a:cubicBezTo>
                  <a:pt x="5783" y="1854"/>
                  <a:pt x="5783" y="1829"/>
                  <a:pt x="5807" y="1792"/>
                </a:cubicBezTo>
                <a:cubicBezTo>
                  <a:pt x="5820" y="1768"/>
                  <a:pt x="5857" y="1768"/>
                  <a:pt x="5894" y="1768"/>
                </a:cubicBezTo>
                <a:cubicBezTo>
                  <a:pt x="5906" y="1755"/>
                  <a:pt x="5918" y="1755"/>
                  <a:pt x="5931" y="1755"/>
                </a:cubicBezTo>
                <a:cubicBezTo>
                  <a:pt x="5943" y="1755"/>
                  <a:pt x="5956" y="1755"/>
                  <a:pt x="5956" y="1755"/>
                </a:cubicBezTo>
                <a:cubicBezTo>
                  <a:pt x="5993" y="1755"/>
                  <a:pt x="6005" y="1693"/>
                  <a:pt x="6042" y="1693"/>
                </a:cubicBezTo>
                <a:cubicBezTo>
                  <a:pt x="6054" y="1693"/>
                  <a:pt x="6054" y="1706"/>
                  <a:pt x="6067" y="1706"/>
                </a:cubicBezTo>
                <a:lnTo>
                  <a:pt x="6091" y="1706"/>
                </a:lnTo>
                <a:cubicBezTo>
                  <a:pt x="6141" y="1693"/>
                  <a:pt x="6178" y="1693"/>
                  <a:pt x="6227" y="1681"/>
                </a:cubicBezTo>
                <a:close/>
                <a:moveTo>
                  <a:pt x="7661" y="7266"/>
                </a:moveTo>
                <a:cubicBezTo>
                  <a:pt x="7648" y="7278"/>
                  <a:pt x="7661" y="7291"/>
                  <a:pt x="7661" y="7315"/>
                </a:cubicBezTo>
                <a:cubicBezTo>
                  <a:pt x="7661" y="7328"/>
                  <a:pt x="7636" y="7340"/>
                  <a:pt x="7624" y="7352"/>
                </a:cubicBezTo>
                <a:cubicBezTo>
                  <a:pt x="7611" y="7340"/>
                  <a:pt x="7611" y="7328"/>
                  <a:pt x="7599" y="7328"/>
                </a:cubicBezTo>
                <a:cubicBezTo>
                  <a:pt x="7574" y="7328"/>
                  <a:pt x="7562" y="7352"/>
                  <a:pt x="7562" y="7377"/>
                </a:cubicBezTo>
                <a:cubicBezTo>
                  <a:pt x="7562" y="7414"/>
                  <a:pt x="7586" y="7463"/>
                  <a:pt x="7624" y="7463"/>
                </a:cubicBezTo>
                <a:cubicBezTo>
                  <a:pt x="7648" y="7463"/>
                  <a:pt x="7648" y="7439"/>
                  <a:pt x="7661" y="7426"/>
                </a:cubicBezTo>
                <a:cubicBezTo>
                  <a:pt x="7685" y="7389"/>
                  <a:pt x="7698" y="7365"/>
                  <a:pt x="7685" y="7315"/>
                </a:cubicBezTo>
                <a:cubicBezTo>
                  <a:pt x="7685" y="7303"/>
                  <a:pt x="7673" y="7278"/>
                  <a:pt x="7661" y="7266"/>
                </a:cubicBezTo>
                <a:close/>
                <a:moveTo>
                  <a:pt x="6141" y="6870"/>
                </a:moveTo>
                <a:cubicBezTo>
                  <a:pt x="6141" y="6907"/>
                  <a:pt x="6178" y="6932"/>
                  <a:pt x="6215" y="6957"/>
                </a:cubicBezTo>
                <a:cubicBezTo>
                  <a:pt x="6277" y="7019"/>
                  <a:pt x="6326" y="7019"/>
                  <a:pt x="6400" y="7056"/>
                </a:cubicBezTo>
                <a:cubicBezTo>
                  <a:pt x="6400" y="7031"/>
                  <a:pt x="6363" y="7031"/>
                  <a:pt x="6351" y="7019"/>
                </a:cubicBezTo>
                <a:cubicBezTo>
                  <a:pt x="6326" y="6994"/>
                  <a:pt x="6301" y="6982"/>
                  <a:pt x="6289" y="6957"/>
                </a:cubicBezTo>
                <a:cubicBezTo>
                  <a:pt x="6277" y="6932"/>
                  <a:pt x="6240" y="6945"/>
                  <a:pt x="6215" y="6920"/>
                </a:cubicBezTo>
                <a:cubicBezTo>
                  <a:pt x="6203" y="6907"/>
                  <a:pt x="6203" y="6870"/>
                  <a:pt x="6190" y="6870"/>
                </a:cubicBezTo>
                <a:cubicBezTo>
                  <a:pt x="6166" y="6870"/>
                  <a:pt x="6153" y="6870"/>
                  <a:pt x="6141" y="6870"/>
                </a:cubicBezTo>
                <a:close/>
                <a:moveTo>
                  <a:pt x="4769" y="6722"/>
                </a:moveTo>
                <a:cubicBezTo>
                  <a:pt x="4806" y="6710"/>
                  <a:pt x="4844" y="6722"/>
                  <a:pt x="4881" y="6747"/>
                </a:cubicBezTo>
                <a:cubicBezTo>
                  <a:pt x="4856" y="6759"/>
                  <a:pt x="4856" y="6784"/>
                  <a:pt x="4831" y="6784"/>
                </a:cubicBezTo>
                <a:cubicBezTo>
                  <a:pt x="4794" y="6784"/>
                  <a:pt x="4782" y="6747"/>
                  <a:pt x="4769" y="6722"/>
                </a:cubicBezTo>
                <a:close/>
                <a:moveTo>
                  <a:pt x="4016" y="7068"/>
                </a:moveTo>
                <a:cubicBezTo>
                  <a:pt x="4053" y="7068"/>
                  <a:pt x="4065" y="7043"/>
                  <a:pt x="4102" y="7043"/>
                </a:cubicBezTo>
                <a:cubicBezTo>
                  <a:pt x="4115" y="7043"/>
                  <a:pt x="4139" y="7043"/>
                  <a:pt x="4139" y="7068"/>
                </a:cubicBezTo>
                <a:cubicBezTo>
                  <a:pt x="4139" y="7080"/>
                  <a:pt x="4127" y="7080"/>
                  <a:pt x="4115" y="7093"/>
                </a:cubicBezTo>
                <a:cubicBezTo>
                  <a:pt x="4077" y="7118"/>
                  <a:pt x="4065" y="7130"/>
                  <a:pt x="4028" y="7167"/>
                </a:cubicBezTo>
                <a:cubicBezTo>
                  <a:pt x="4003" y="7142"/>
                  <a:pt x="4003" y="7118"/>
                  <a:pt x="3991" y="7080"/>
                </a:cubicBezTo>
                <a:cubicBezTo>
                  <a:pt x="3966" y="7080"/>
                  <a:pt x="3942" y="7080"/>
                  <a:pt x="3942" y="7068"/>
                </a:cubicBezTo>
                <a:cubicBezTo>
                  <a:pt x="3942" y="7056"/>
                  <a:pt x="3954" y="7056"/>
                  <a:pt x="3954" y="7043"/>
                </a:cubicBezTo>
                <a:cubicBezTo>
                  <a:pt x="3979" y="7056"/>
                  <a:pt x="3991" y="7068"/>
                  <a:pt x="4016" y="7068"/>
                </a:cubicBezTo>
                <a:close/>
                <a:moveTo>
                  <a:pt x="4065" y="7167"/>
                </a:moveTo>
                <a:cubicBezTo>
                  <a:pt x="4102" y="7179"/>
                  <a:pt x="4139" y="7167"/>
                  <a:pt x="4139" y="7204"/>
                </a:cubicBezTo>
                <a:cubicBezTo>
                  <a:pt x="4139" y="7216"/>
                  <a:pt x="4139" y="7229"/>
                  <a:pt x="4127" y="7229"/>
                </a:cubicBezTo>
                <a:cubicBezTo>
                  <a:pt x="4090" y="7229"/>
                  <a:pt x="4077" y="7204"/>
                  <a:pt x="4065" y="7179"/>
                </a:cubicBezTo>
                <a:lnTo>
                  <a:pt x="4065" y="7167"/>
                </a:lnTo>
                <a:close/>
                <a:moveTo>
                  <a:pt x="5437" y="5907"/>
                </a:moveTo>
                <a:cubicBezTo>
                  <a:pt x="5437" y="5894"/>
                  <a:pt x="5437" y="5882"/>
                  <a:pt x="5437" y="5857"/>
                </a:cubicBezTo>
                <a:lnTo>
                  <a:pt x="5437" y="5833"/>
                </a:lnTo>
                <a:lnTo>
                  <a:pt x="5437" y="5795"/>
                </a:lnTo>
                <a:lnTo>
                  <a:pt x="5437" y="5758"/>
                </a:lnTo>
                <a:cubicBezTo>
                  <a:pt x="5437" y="5734"/>
                  <a:pt x="5461" y="5734"/>
                  <a:pt x="5474" y="5709"/>
                </a:cubicBezTo>
                <a:cubicBezTo>
                  <a:pt x="5511" y="5697"/>
                  <a:pt x="5535" y="5684"/>
                  <a:pt x="5560" y="5672"/>
                </a:cubicBezTo>
                <a:cubicBezTo>
                  <a:pt x="5585" y="5660"/>
                  <a:pt x="5585" y="5635"/>
                  <a:pt x="5597" y="5610"/>
                </a:cubicBezTo>
                <a:cubicBezTo>
                  <a:pt x="5610" y="5585"/>
                  <a:pt x="5622" y="5573"/>
                  <a:pt x="5634" y="5536"/>
                </a:cubicBezTo>
                <a:cubicBezTo>
                  <a:pt x="5634" y="5524"/>
                  <a:pt x="5634" y="5511"/>
                  <a:pt x="5647" y="5499"/>
                </a:cubicBezTo>
                <a:cubicBezTo>
                  <a:pt x="5659" y="5474"/>
                  <a:pt x="5684" y="5499"/>
                  <a:pt x="5696" y="5474"/>
                </a:cubicBezTo>
                <a:cubicBezTo>
                  <a:pt x="5721" y="5437"/>
                  <a:pt x="5733" y="5412"/>
                  <a:pt x="5745" y="5375"/>
                </a:cubicBezTo>
                <a:cubicBezTo>
                  <a:pt x="5783" y="5338"/>
                  <a:pt x="5807" y="5326"/>
                  <a:pt x="5807" y="5289"/>
                </a:cubicBezTo>
                <a:cubicBezTo>
                  <a:pt x="5807" y="5239"/>
                  <a:pt x="5807" y="5227"/>
                  <a:pt x="5807" y="5190"/>
                </a:cubicBezTo>
                <a:cubicBezTo>
                  <a:pt x="5807" y="5128"/>
                  <a:pt x="5807" y="5104"/>
                  <a:pt x="5820" y="5054"/>
                </a:cubicBezTo>
                <a:cubicBezTo>
                  <a:pt x="5820" y="5017"/>
                  <a:pt x="5820" y="4992"/>
                  <a:pt x="5857" y="4980"/>
                </a:cubicBezTo>
                <a:cubicBezTo>
                  <a:pt x="5869" y="4968"/>
                  <a:pt x="5894" y="4968"/>
                  <a:pt x="5894" y="4955"/>
                </a:cubicBezTo>
                <a:cubicBezTo>
                  <a:pt x="5894" y="4918"/>
                  <a:pt x="5857" y="4918"/>
                  <a:pt x="5844" y="4894"/>
                </a:cubicBezTo>
                <a:cubicBezTo>
                  <a:pt x="5832" y="4881"/>
                  <a:pt x="5832" y="4869"/>
                  <a:pt x="5820" y="4856"/>
                </a:cubicBezTo>
                <a:cubicBezTo>
                  <a:pt x="5820" y="4844"/>
                  <a:pt x="5795" y="4856"/>
                  <a:pt x="5783" y="4844"/>
                </a:cubicBezTo>
                <a:cubicBezTo>
                  <a:pt x="5770" y="4832"/>
                  <a:pt x="5758" y="4819"/>
                  <a:pt x="5745" y="4807"/>
                </a:cubicBezTo>
                <a:cubicBezTo>
                  <a:pt x="5708" y="4782"/>
                  <a:pt x="5721" y="4745"/>
                  <a:pt x="5696" y="4708"/>
                </a:cubicBezTo>
                <a:cubicBezTo>
                  <a:pt x="5684" y="4671"/>
                  <a:pt x="5671" y="4659"/>
                  <a:pt x="5647" y="4634"/>
                </a:cubicBezTo>
                <a:cubicBezTo>
                  <a:pt x="5597" y="4622"/>
                  <a:pt x="5573" y="4609"/>
                  <a:pt x="5535" y="4609"/>
                </a:cubicBezTo>
                <a:cubicBezTo>
                  <a:pt x="5461" y="4609"/>
                  <a:pt x="5424" y="4622"/>
                  <a:pt x="5350" y="4634"/>
                </a:cubicBezTo>
                <a:cubicBezTo>
                  <a:pt x="5264" y="4646"/>
                  <a:pt x="5214" y="4646"/>
                  <a:pt x="5115" y="4671"/>
                </a:cubicBezTo>
                <a:cubicBezTo>
                  <a:pt x="5066" y="4683"/>
                  <a:pt x="5041" y="4696"/>
                  <a:pt x="4992" y="4696"/>
                </a:cubicBezTo>
                <a:lnTo>
                  <a:pt x="4955" y="4696"/>
                </a:lnTo>
                <a:cubicBezTo>
                  <a:pt x="4918" y="4696"/>
                  <a:pt x="4905" y="4671"/>
                  <a:pt x="4868" y="4659"/>
                </a:cubicBezTo>
                <a:cubicBezTo>
                  <a:pt x="4794" y="4646"/>
                  <a:pt x="4757" y="4622"/>
                  <a:pt x="4708" y="4572"/>
                </a:cubicBezTo>
                <a:cubicBezTo>
                  <a:pt x="4671" y="4523"/>
                  <a:pt x="4646" y="4498"/>
                  <a:pt x="4646" y="4436"/>
                </a:cubicBezTo>
                <a:lnTo>
                  <a:pt x="4646" y="4399"/>
                </a:lnTo>
                <a:cubicBezTo>
                  <a:pt x="4646" y="4375"/>
                  <a:pt x="4596" y="4387"/>
                  <a:pt x="4572" y="4375"/>
                </a:cubicBezTo>
                <a:cubicBezTo>
                  <a:pt x="4559" y="4362"/>
                  <a:pt x="4572" y="4350"/>
                  <a:pt x="4547" y="4338"/>
                </a:cubicBezTo>
                <a:lnTo>
                  <a:pt x="4559" y="4338"/>
                </a:lnTo>
                <a:cubicBezTo>
                  <a:pt x="4584" y="4313"/>
                  <a:pt x="4609" y="4313"/>
                  <a:pt x="4646" y="4288"/>
                </a:cubicBezTo>
                <a:cubicBezTo>
                  <a:pt x="4671" y="4263"/>
                  <a:pt x="4658" y="4239"/>
                  <a:pt x="4658" y="4202"/>
                </a:cubicBezTo>
                <a:cubicBezTo>
                  <a:pt x="4658" y="4177"/>
                  <a:pt x="4646" y="4165"/>
                  <a:pt x="4646" y="4140"/>
                </a:cubicBezTo>
                <a:cubicBezTo>
                  <a:pt x="4646" y="4127"/>
                  <a:pt x="4671" y="4127"/>
                  <a:pt x="4671" y="4115"/>
                </a:cubicBezTo>
                <a:cubicBezTo>
                  <a:pt x="4671" y="4103"/>
                  <a:pt x="4671" y="4103"/>
                  <a:pt x="4671" y="4090"/>
                </a:cubicBezTo>
                <a:cubicBezTo>
                  <a:pt x="4658" y="4066"/>
                  <a:pt x="4658" y="4041"/>
                  <a:pt x="4646" y="4029"/>
                </a:cubicBezTo>
                <a:cubicBezTo>
                  <a:pt x="4633" y="4004"/>
                  <a:pt x="4621" y="3992"/>
                  <a:pt x="4609" y="3979"/>
                </a:cubicBezTo>
                <a:cubicBezTo>
                  <a:pt x="4609" y="3967"/>
                  <a:pt x="4609" y="3955"/>
                  <a:pt x="4609" y="3942"/>
                </a:cubicBezTo>
                <a:cubicBezTo>
                  <a:pt x="4609" y="3893"/>
                  <a:pt x="4572" y="3880"/>
                  <a:pt x="4559" y="3843"/>
                </a:cubicBezTo>
                <a:cubicBezTo>
                  <a:pt x="4535" y="3769"/>
                  <a:pt x="4522" y="3732"/>
                  <a:pt x="4510" y="3670"/>
                </a:cubicBezTo>
                <a:cubicBezTo>
                  <a:pt x="4485" y="3547"/>
                  <a:pt x="4473" y="3485"/>
                  <a:pt x="4473" y="3374"/>
                </a:cubicBezTo>
                <a:lnTo>
                  <a:pt x="4473" y="3324"/>
                </a:lnTo>
                <a:lnTo>
                  <a:pt x="4473" y="3287"/>
                </a:lnTo>
                <a:cubicBezTo>
                  <a:pt x="4473" y="3250"/>
                  <a:pt x="4485" y="3238"/>
                  <a:pt x="4485" y="3213"/>
                </a:cubicBezTo>
                <a:lnTo>
                  <a:pt x="4485" y="3151"/>
                </a:lnTo>
                <a:cubicBezTo>
                  <a:pt x="4485" y="3127"/>
                  <a:pt x="4510" y="3102"/>
                  <a:pt x="4510" y="3077"/>
                </a:cubicBezTo>
                <a:cubicBezTo>
                  <a:pt x="4510" y="3065"/>
                  <a:pt x="4510" y="3065"/>
                  <a:pt x="4510" y="3053"/>
                </a:cubicBezTo>
                <a:cubicBezTo>
                  <a:pt x="4510" y="3040"/>
                  <a:pt x="4522" y="3028"/>
                  <a:pt x="4522" y="3015"/>
                </a:cubicBezTo>
                <a:cubicBezTo>
                  <a:pt x="4535" y="3003"/>
                  <a:pt x="4547" y="3003"/>
                  <a:pt x="4547" y="2991"/>
                </a:cubicBezTo>
                <a:lnTo>
                  <a:pt x="4547" y="2978"/>
                </a:lnTo>
                <a:cubicBezTo>
                  <a:pt x="4547" y="2966"/>
                  <a:pt x="4547" y="2954"/>
                  <a:pt x="4559" y="2941"/>
                </a:cubicBezTo>
                <a:cubicBezTo>
                  <a:pt x="4559" y="2929"/>
                  <a:pt x="4559" y="2929"/>
                  <a:pt x="4572" y="2917"/>
                </a:cubicBezTo>
                <a:cubicBezTo>
                  <a:pt x="4584" y="2904"/>
                  <a:pt x="4621" y="2929"/>
                  <a:pt x="4633" y="2904"/>
                </a:cubicBezTo>
                <a:cubicBezTo>
                  <a:pt x="4646" y="2880"/>
                  <a:pt x="4646" y="2867"/>
                  <a:pt x="4658" y="2830"/>
                </a:cubicBezTo>
                <a:cubicBezTo>
                  <a:pt x="4671" y="2805"/>
                  <a:pt x="4671" y="2793"/>
                  <a:pt x="4683" y="2768"/>
                </a:cubicBezTo>
                <a:cubicBezTo>
                  <a:pt x="4695" y="2657"/>
                  <a:pt x="4732" y="2595"/>
                  <a:pt x="4745" y="2484"/>
                </a:cubicBezTo>
                <a:cubicBezTo>
                  <a:pt x="4757" y="2398"/>
                  <a:pt x="4782" y="2361"/>
                  <a:pt x="4819" y="2274"/>
                </a:cubicBezTo>
                <a:cubicBezTo>
                  <a:pt x="4831" y="2262"/>
                  <a:pt x="4844" y="2249"/>
                  <a:pt x="4856" y="2225"/>
                </a:cubicBezTo>
                <a:cubicBezTo>
                  <a:pt x="4893" y="2163"/>
                  <a:pt x="4930" y="2138"/>
                  <a:pt x="4979" y="2089"/>
                </a:cubicBezTo>
                <a:cubicBezTo>
                  <a:pt x="5004" y="2076"/>
                  <a:pt x="5029" y="2064"/>
                  <a:pt x="5041" y="2039"/>
                </a:cubicBezTo>
                <a:cubicBezTo>
                  <a:pt x="5054" y="2027"/>
                  <a:pt x="5054" y="2015"/>
                  <a:pt x="5054" y="2002"/>
                </a:cubicBezTo>
                <a:lnTo>
                  <a:pt x="5054" y="2002"/>
                </a:lnTo>
                <a:lnTo>
                  <a:pt x="5054" y="1928"/>
                </a:lnTo>
                <a:cubicBezTo>
                  <a:pt x="5054" y="1792"/>
                  <a:pt x="5017" y="1731"/>
                  <a:pt x="5004" y="1607"/>
                </a:cubicBezTo>
                <a:cubicBezTo>
                  <a:pt x="4992" y="1570"/>
                  <a:pt x="4992" y="1558"/>
                  <a:pt x="4992" y="1520"/>
                </a:cubicBezTo>
                <a:lnTo>
                  <a:pt x="4992" y="1397"/>
                </a:lnTo>
                <a:cubicBezTo>
                  <a:pt x="4992" y="1335"/>
                  <a:pt x="4992" y="1298"/>
                  <a:pt x="5017" y="1236"/>
                </a:cubicBezTo>
                <a:cubicBezTo>
                  <a:pt x="5029" y="1199"/>
                  <a:pt x="5054" y="1187"/>
                  <a:pt x="5054" y="1150"/>
                </a:cubicBezTo>
                <a:cubicBezTo>
                  <a:pt x="5054" y="1125"/>
                  <a:pt x="5029" y="1113"/>
                  <a:pt x="5017" y="1076"/>
                </a:cubicBezTo>
                <a:cubicBezTo>
                  <a:pt x="4979" y="1026"/>
                  <a:pt x="4930" y="1014"/>
                  <a:pt x="4918" y="952"/>
                </a:cubicBezTo>
                <a:cubicBezTo>
                  <a:pt x="4918" y="927"/>
                  <a:pt x="4893" y="915"/>
                  <a:pt x="4881" y="903"/>
                </a:cubicBezTo>
                <a:cubicBezTo>
                  <a:pt x="4868" y="866"/>
                  <a:pt x="4856" y="853"/>
                  <a:pt x="4831" y="816"/>
                </a:cubicBezTo>
                <a:cubicBezTo>
                  <a:pt x="4806" y="779"/>
                  <a:pt x="4806" y="742"/>
                  <a:pt x="4806" y="705"/>
                </a:cubicBezTo>
                <a:cubicBezTo>
                  <a:pt x="4794" y="668"/>
                  <a:pt x="4794" y="656"/>
                  <a:pt x="4794" y="631"/>
                </a:cubicBezTo>
                <a:lnTo>
                  <a:pt x="4794" y="594"/>
                </a:lnTo>
                <a:cubicBezTo>
                  <a:pt x="4794" y="557"/>
                  <a:pt x="4806" y="532"/>
                  <a:pt x="4819" y="507"/>
                </a:cubicBezTo>
                <a:cubicBezTo>
                  <a:pt x="4856" y="421"/>
                  <a:pt x="4893" y="371"/>
                  <a:pt x="4955" y="297"/>
                </a:cubicBezTo>
                <a:cubicBezTo>
                  <a:pt x="4992" y="235"/>
                  <a:pt x="5029" y="211"/>
                  <a:pt x="5078" y="161"/>
                </a:cubicBezTo>
                <a:cubicBezTo>
                  <a:pt x="5115" y="124"/>
                  <a:pt x="5152" y="112"/>
                  <a:pt x="5189" y="75"/>
                </a:cubicBezTo>
                <a:cubicBezTo>
                  <a:pt x="5202" y="63"/>
                  <a:pt x="5227" y="63"/>
                  <a:pt x="5227" y="38"/>
                </a:cubicBezTo>
                <a:cubicBezTo>
                  <a:pt x="5227" y="25"/>
                  <a:pt x="5214" y="25"/>
                  <a:pt x="5202" y="13"/>
                </a:cubicBezTo>
                <a:cubicBezTo>
                  <a:pt x="5177" y="13"/>
                  <a:pt x="5165" y="1"/>
                  <a:pt x="5152" y="1"/>
                </a:cubicBezTo>
                <a:cubicBezTo>
                  <a:pt x="5091" y="1"/>
                  <a:pt x="5066" y="38"/>
                  <a:pt x="5017" y="63"/>
                </a:cubicBezTo>
                <a:cubicBezTo>
                  <a:pt x="4967" y="87"/>
                  <a:pt x="4955" y="100"/>
                  <a:pt x="4918" y="137"/>
                </a:cubicBezTo>
                <a:cubicBezTo>
                  <a:pt x="4893" y="161"/>
                  <a:pt x="4868" y="174"/>
                  <a:pt x="4844" y="198"/>
                </a:cubicBezTo>
                <a:cubicBezTo>
                  <a:pt x="4794" y="260"/>
                  <a:pt x="4757" y="297"/>
                  <a:pt x="4695" y="334"/>
                </a:cubicBezTo>
                <a:cubicBezTo>
                  <a:pt x="4658" y="371"/>
                  <a:pt x="4646" y="396"/>
                  <a:pt x="4609" y="421"/>
                </a:cubicBezTo>
                <a:cubicBezTo>
                  <a:pt x="4510" y="483"/>
                  <a:pt x="4461" y="532"/>
                  <a:pt x="4337" y="569"/>
                </a:cubicBezTo>
                <a:cubicBezTo>
                  <a:pt x="4300" y="581"/>
                  <a:pt x="4288" y="606"/>
                  <a:pt x="4238" y="606"/>
                </a:cubicBezTo>
                <a:cubicBezTo>
                  <a:pt x="4238" y="606"/>
                  <a:pt x="4238" y="594"/>
                  <a:pt x="4238" y="594"/>
                </a:cubicBezTo>
                <a:cubicBezTo>
                  <a:pt x="4176" y="619"/>
                  <a:pt x="4139" y="631"/>
                  <a:pt x="4090" y="631"/>
                </a:cubicBezTo>
                <a:cubicBezTo>
                  <a:pt x="4040" y="631"/>
                  <a:pt x="4003" y="619"/>
                  <a:pt x="3954" y="619"/>
                </a:cubicBezTo>
                <a:cubicBezTo>
                  <a:pt x="3917" y="606"/>
                  <a:pt x="3892" y="606"/>
                  <a:pt x="3855" y="606"/>
                </a:cubicBezTo>
                <a:cubicBezTo>
                  <a:pt x="3818" y="606"/>
                  <a:pt x="3806" y="643"/>
                  <a:pt x="3781" y="680"/>
                </a:cubicBezTo>
                <a:cubicBezTo>
                  <a:pt x="3744" y="730"/>
                  <a:pt x="3732" y="779"/>
                  <a:pt x="3682" y="841"/>
                </a:cubicBezTo>
                <a:cubicBezTo>
                  <a:pt x="3645" y="890"/>
                  <a:pt x="3620" y="927"/>
                  <a:pt x="3571" y="977"/>
                </a:cubicBezTo>
                <a:cubicBezTo>
                  <a:pt x="3534" y="1014"/>
                  <a:pt x="3509" y="1026"/>
                  <a:pt x="3484" y="1076"/>
                </a:cubicBezTo>
                <a:cubicBezTo>
                  <a:pt x="3472" y="1100"/>
                  <a:pt x="3472" y="1113"/>
                  <a:pt x="3460" y="1137"/>
                </a:cubicBezTo>
                <a:cubicBezTo>
                  <a:pt x="3423" y="1236"/>
                  <a:pt x="3398" y="1286"/>
                  <a:pt x="3361" y="1385"/>
                </a:cubicBezTo>
                <a:cubicBezTo>
                  <a:pt x="3336" y="1422"/>
                  <a:pt x="3311" y="1446"/>
                  <a:pt x="3299" y="1483"/>
                </a:cubicBezTo>
                <a:cubicBezTo>
                  <a:pt x="3287" y="1508"/>
                  <a:pt x="3287" y="1520"/>
                  <a:pt x="3262" y="1545"/>
                </a:cubicBezTo>
                <a:cubicBezTo>
                  <a:pt x="3250" y="1570"/>
                  <a:pt x="3250" y="1582"/>
                  <a:pt x="3237" y="1607"/>
                </a:cubicBezTo>
                <a:cubicBezTo>
                  <a:pt x="3213" y="1656"/>
                  <a:pt x="3188" y="1693"/>
                  <a:pt x="3163" y="1743"/>
                </a:cubicBezTo>
                <a:cubicBezTo>
                  <a:pt x="3126" y="1792"/>
                  <a:pt x="3101" y="1817"/>
                  <a:pt x="3064" y="1866"/>
                </a:cubicBezTo>
                <a:cubicBezTo>
                  <a:pt x="2990" y="1965"/>
                  <a:pt x="2953" y="2027"/>
                  <a:pt x="2854" y="2114"/>
                </a:cubicBezTo>
                <a:cubicBezTo>
                  <a:pt x="2830" y="2138"/>
                  <a:pt x="2817" y="2138"/>
                  <a:pt x="2780" y="2163"/>
                </a:cubicBezTo>
                <a:cubicBezTo>
                  <a:pt x="2755" y="2188"/>
                  <a:pt x="2731" y="2212"/>
                  <a:pt x="2694" y="2237"/>
                </a:cubicBezTo>
                <a:cubicBezTo>
                  <a:pt x="2644" y="2262"/>
                  <a:pt x="2607" y="2262"/>
                  <a:pt x="2545" y="2274"/>
                </a:cubicBezTo>
                <a:cubicBezTo>
                  <a:pt x="2471" y="2287"/>
                  <a:pt x="2434" y="2299"/>
                  <a:pt x="2360" y="2311"/>
                </a:cubicBezTo>
                <a:cubicBezTo>
                  <a:pt x="2323" y="2324"/>
                  <a:pt x="2311" y="2324"/>
                  <a:pt x="2286" y="2324"/>
                </a:cubicBezTo>
                <a:cubicBezTo>
                  <a:pt x="2274" y="2324"/>
                  <a:pt x="2274" y="2324"/>
                  <a:pt x="2274" y="2324"/>
                </a:cubicBezTo>
                <a:cubicBezTo>
                  <a:pt x="2249" y="2336"/>
                  <a:pt x="2237" y="2336"/>
                  <a:pt x="2212" y="2336"/>
                </a:cubicBezTo>
                <a:cubicBezTo>
                  <a:pt x="2162" y="2336"/>
                  <a:pt x="2138" y="2311"/>
                  <a:pt x="2088" y="2299"/>
                </a:cubicBezTo>
                <a:cubicBezTo>
                  <a:pt x="2051" y="2287"/>
                  <a:pt x="2039" y="2287"/>
                  <a:pt x="2002" y="2274"/>
                </a:cubicBezTo>
                <a:cubicBezTo>
                  <a:pt x="1965" y="2274"/>
                  <a:pt x="1965" y="2249"/>
                  <a:pt x="1928" y="2249"/>
                </a:cubicBezTo>
                <a:cubicBezTo>
                  <a:pt x="1915" y="2249"/>
                  <a:pt x="1903" y="2262"/>
                  <a:pt x="1878" y="2262"/>
                </a:cubicBezTo>
                <a:cubicBezTo>
                  <a:pt x="1866" y="2262"/>
                  <a:pt x="1853" y="2262"/>
                  <a:pt x="1829" y="2262"/>
                </a:cubicBezTo>
                <a:cubicBezTo>
                  <a:pt x="1767" y="2262"/>
                  <a:pt x="1767" y="2324"/>
                  <a:pt x="1718" y="2348"/>
                </a:cubicBezTo>
                <a:cubicBezTo>
                  <a:pt x="1668" y="2373"/>
                  <a:pt x="1643" y="2385"/>
                  <a:pt x="1594" y="2410"/>
                </a:cubicBezTo>
                <a:cubicBezTo>
                  <a:pt x="1508" y="2447"/>
                  <a:pt x="1458" y="2472"/>
                  <a:pt x="1359" y="2472"/>
                </a:cubicBezTo>
                <a:cubicBezTo>
                  <a:pt x="1335" y="2472"/>
                  <a:pt x="1322" y="2459"/>
                  <a:pt x="1285" y="2447"/>
                </a:cubicBezTo>
                <a:cubicBezTo>
                  <a:pt x="1199" y="2422"/>
                  <a:pt x="1162" y="2385"/>
                  <a:pt x="1063" y="2385"/>
                </a:cubicBezTo>
                <a:cubicBezTo>
                  <a:pt x="1038" y="2385"/>
                  <a:pt x="1038" y="2410"/>
                  <a:pt x="1026" y="2422"/>
                </a:cubicBezTo>
                <a:cubicBezTo>
                  <a:pt x="1001" y="2459"/>
                  <a:pt x="989" y="2484"/>
                  <a:pt x="976" y="2521"/>
                </a:cubicBezTo>
                <a:cubicBezTo>
                  <a:pt x="939" y="2571"/>
                  <a:pt x="927" y="2608"/>
                  <a:pt x="877" y="2657"/>
                </a:cubicBezTo>
                <a:cubicBezTo>
                  <a:pt x="853" y="2670"/>
                  <a:pt x="840" y="2694"/>
                  <a:pt x="828" y="2694"/>
                </a:cubicBezTo>
                <a:cubicBezTo>
                  <a:pt x="816" y="2694"/>
                  <a:pt x="816" y="2682"/>
                  <a:pt x="803" y="2682"/>
                </a:cubicBezTo>
                <a:cubicBezTo>
                  <a:pt x="791" y="2682"/>
                  <a:pt x="791" y="2719"/>
                  <a:pt x="779" y="2731"/>
                </a:cubicBezTo>
                <a:cubicBezTo>
                  <a:pt x="766" y="2756"/>
                  <a:pt x="754" y="2768"/>
                  <a:pt x="741" y="2793"/>
                </a:cubicBezTo>
                <a:cubicBezTo>
                  <a:pt x="729" y="2843"/>
                  <a:pt x="704" y="2867"/>
                  <a:pt x="667" y="2904"/>
                </a:cubicBezTo>
                <a:cubicBezTo>
                  <a:pt x="655" y="2917"/>
                  <a:pt x="643" y="2929"/>
                  <a:pt x="630" y="2954"/>
                </a:cubicBezTo>
                <a:cubicBezTo>
                  <a:pt x="618" y="2966"/>
                  <a:pt x="618" y="2978"/>
                  <a:pt x="606" y="2991"/>
                </a:cubicBezTo>
                <a:cubicBezTo>
                  <a:pt x="593" y="3003"/>
                  <a:pt x="593" y="3003"/>
                  <a:pt x="581" y="3003"/>
                </a:cubicBezTo>
                <a:cubicBezTo>
                  <a:pt x="556" y="3040"/>
                  <a:pt x="556" y="3065"/>
                  <a:pt x="531" y="3102"/>
                </a:cubicBezTo>
                <a:cubicBezTo>
                  <a:pt x="494" y="3151"/>
                  <a:pt x="494" y="3188"/>
                  <a:pt x="470" y="3238"/>
                </a:cubicBezTo>
                <a:cubicBezTo>
                  <a:pt x="433" y="3312"/>
                  <a:pt x="408" y="3349"/>
                  <a:pt x="371" y="3423"/>
                </a:cubicBezTo>
                <a:cubicBezTo>
                  <a:pt x="358" y="3460"/>
                  <a:pt x="358" y="3485"/>
                  <a:pt x="346" y="3522"/>
                </a:cubicBezTo>
                <a:cubicBezTo>
                  <a:pt x="334" y="3559"/>
                  <a:pt x="321" y="3571"/>
                  <a:pt x="321" y="3609"/>
                </a:cubicBezTo>
                <a:lnTo>
                  <a:pt x="321" y="3670"/>
                </a:lnTo>
                <a:cubicBezTo>
                  <a:pt x="321" y="3707"/>
                  <a:pt x="309" y="3732"/>
                  <a:pt x="309" y="3769"/>
                </a:cubicBezTo>
                <a:cubicBezTo>
                  <a:pt x="297" y="3806"/>
                  <a:pt x="297" y="3831"/>
                  <a:pt x="284" y="3868"/>
                </a:cubicBezTo>
                <a:cubicBezTo>
                  <a:pt x="297" y="3880"/>
                  <a:pt x="297" y="3893"/>
                  <a:pt x="309" y="3893"/>
                </a:cubicBezTo>
                <a:cubicBezTo>
                  <a:pt x="321" y="3905"/>
                  <a:pt x="334" y="3905"/>
                  <a:pt x="334" y="3917"/>
                </a:cubicBezTo>
                <a:cubicBezTo>
                  <a:pt x="334" y="3930"/>
                  <a:pt x="334" y="3942"/>
                  <a:pt x="321" y="3967"/>
                </a:cubicBezTo>
                <a:lnTo>
                  <a:pt x="321" y="3967"/>
                </a:lnTo>
                <a:cubicBezTo>
                  <a:pt x="297" y="3967"/>
                  <a:pt x="284" y="3942"/>
                  <a:pt x="260" y="3942"/>
                </a:cubicBezTo>
                <a:cubicBezTo>
                  <a:pt x="235" y="3942"/>
                  <a:pt x="247" y="3979"/>
                  <a:pt x="235" y="3992"/>
                </a:cubicBezTo>
                <a:cubicBezTo>
                  <a:pt x="223" y="4016"/>
                  <a:pt x="210" y="4029"/>
                  <a:pt x="198" y="4066"/>
                </a:cubicBezTo>
                <a:cubicBezTo>
                  <a:pt x="185" y="4115"/>
                  <a:pt x="173" y="4140"/>
                  <a:pt x="161" y="4189"/>
                </a:cubicBezTo>
                <a:cubicBezTo>
                  <a:pt x="136" y="4288"/>
                  <a:pt x="136" y="4350"/>
                  <a:pt x="99" y="4449"/>
                </a:cubicBezTo>
                <a:cubicBezTo>
                  <a:pt x="87" y="4511"/>
                  <a:pt x="74" y="4548"/>
                  <a:pt x="74" y="4622"/>
                </a:cubicBezTo>
                <a:cubicBezTo>
                  <a:pt x="74" y="4721"/>
                  <a:pt x="99" y="4782"/>
                  <a:pt x="99" y="4881"/>
                </a:cubicBezTo>
                <a:cubicBezTo>
                  <a:pt x="99" y="4931"/>
                  <a:pt x="99" y="4955"/>
                  <a:pt x="99" y="5005"/>
                </a:cubicBezTo>
                <a:cubicBezTo>
                  <a:pt x="87" y="5017"/>
                  <a:pt x="87" y="5029"/>
                  <a:pt x="87" y="5042"/>
                </a:cubicBezTo>
                <a:lnTo>
                  <a:pt x="87" y="5141"/>
                </a:lnTo>
                <a:cubicBezTo>
                  <a:pt x="87" y="5165"/>
                  <a:pt x="87" y="5178"/>
                  <a:pt x="87" y="5202"/>
                </a:cubicBezTo>
                <a:lnTo>
                  <a:pt x="87" y="5289"/>
                </a:lnTo>
                <a:lnTo>
                  <a:pt x="87" y="5437"/>
                </a:lnTo>
                <a:cubicBezTo>
                  <a:pt x="99" y="5548"/>
                  <a:pt x="111" y="5610"/>
                  <a:pt x="111" y="5709"/>
                </a:cubicBezTo>
                <a:cubicBezTo>
                  <a:pt x="111" y="5833"/>
                  <a:pt x="87" y="5894"/>
                  <a:pt x="74" y="6006"/>
                </a:cubicBezTo>
                <a:cubicBezTo>
                  <a:pt x="62" y="6030"/>
                  <a:pt x="62" y="6043"/>
                  <a:pt x="62" y="6080"/>
                </a:cubicBezTo>
                <a:lnTo>
                  <a:pt x="62" y="6092"/>
                </a:lnTo>
                <a:cubicBezTo>
                  <a:pt x="50" y="6191"/>
                  <a:pt x="37" y="6240"/>
                  <a:pt x="37" y="6327"/>
                </a:cubicBezTo>
                <a:lnTo>
                  <a:pt x="37" y="6389"/>
                </a:lnTo>
                <a:lnTo>
                  <a:pt x="25" y="6426"/>
                </a:lnTo>
                <a:cubicBezTo>
                  <a:pt x="37" y="6463"/>
                  <a:pt x="74" y="6475"/>
                  <a:pt x="74" y="6524"/>
                </a:cubicBezTo>
                <a:cubicBezTo>
                  <a:pt x="99" y="6512"/>
                  <a:pt x="124" y="6500"/>
                  <a:pt x="124" y="6475"/>
                </a:cubicBezTo>
                <a:cubicBezTo>
                  <a:pt x="124" y="6438"/>
                  <a:pt x="87" y="6426"/>
                  <a:pt x="87" y="6389"/>
                </a:cubicBezTo>
                <a:lnTo>
                  <a:pt x="111" y="6253"/>
                </a:lnTo>
                <a:lnTo>
                  <a:pt x="111" y="6228"/>
                </a:lnTo>
                <a:cubicBezTo>
                  <a:pt x="111" y="6191"/>
                  <a:pt x="136" y="6179"/>
                  <a:pt x="136" y="6154"/>
                </a:cubicBezTo>
                <a:cubicBezTo>
                  <a:pt x="136" y="6141"/>
                  <a:pt x="124" y="6129"/>
                  <a:pt x="124" y="6117"/>
                </a:cubicBezTo>
                <a:cubicBezTo>
                  <a:pt x="124" y="6117"/>
                  <a:pt x="136" y="6117"/>
                  <a:pt x="136" y="6117"/>
                </a:cubicBezTo>
                <a:cubicBezTo>
                  <a:pt x="161" y="6129"/>
                  <a:pt x="173" y="6141"/>
                  <a:pt x="210" y="6154"/>
                </a:cubicBezTo>
                <a:cubicBezTo>
                  <a:pt x="247" y="6166"/>
                  <a:pt x="284" y="6154"/>
                  <a:pt x="309" y="6191"/>
                </a:cubicBezTo>
                <a:cubicBezTo>
                  <a:pt x="346" y="6216"/>
                  <a:pt x="358" y="6240"/>
                  <a:pt x="408" y="6265"/>
                </a:cubicBezTo>
                <a:cubicBezTo>
                  <a:pt x="433" y="6277"/>
                  <a:pt x="470" y="6302"/>
                  <a:pt x="470" y="6339"/>
                </a:cubicBezTo>
                <a:cubicBezTo>
                  <a:pt x="470" y="6339"/>
                  <a:pt x="470" y="6351"/>
                  <a:pt x="457" y="6351"/>
                </a:cubicBezTo>
                <a:lnTo>
                  <a:pt x="470" y="6389"/>
                </a:lnTo>
                <a:lnTo>
                  <a:pt x="470" y="6438"/>
                </a:lnTo>
                <a:cubicBezTo>
                  <a:pt x="470" y="6500"/>
                  <a:pt x="470" y="6549"/>
                  <a:pt x="507" y="6599"/>
                </a:cubicBezTo>
                <a:cubicBezTo>
                  <a:pt x="531" y="6623"/>
                  <a:pt x="556" y="6623"/>
                  <a:pt x="569" y="6648"/>
                </a:cubicBezTo>
                <a:cubicBezTo>
                  <a:pt x="569" y="6660"/>
                  <a:pt x="569" y="6673"/>
                  <a:pt x="581" y="6685"/>
                </a:cubicBezTo>
                <a:cubicBezTo>
                  <a:pt x="581" y="6685"/>
                  <a:pt x="581" y="6697"/>
                  <a:pt x="581" y="6697"/>
                </a:cubicBezTo>
                <a:cubicBezTo>
                  <a:pt x="606" y="6722"/>
                  <a:pt x="606" y="6735"/>
                  <a:pt x="606" y="6772"/>
                </a:cubicBezTo>
                <a:lnTo>
                  <a:pt x="606" y="6796"/>
                </a:lnTo>
                <a:cubicBezTo>
                  <a:pt x="606" y="6821"/>
                  <a:pt x="581" y="6821"/>
                  <a:pt x="581" y="6846"/>
                </a:cubicBezTo>
                <a:cubicBezTo>
                  <a:pt x="581" y="6846"/>
                  <a:pt x="593" y="6846"/>
                  <a:pt x="593" y="6858"/>
                </a:cubicBezTo>
                <a:lnTo>
                  <a:pt x="606" y="6858"/>
                </a:lnTo>
                <a:cubicBezTo>
                  <a:pt x="606" y="6870"/>
                  <a:pt x="606" y="6883"/>
                  <a:pt x="593" y="6895"/>
                </a:cubicBezTo>
                <a:cubicBezTo>
                  <a:pt x="581" y="6932"/>
                  <a:pt x="544" y="6932"/>
                  <a:pt x="519" y="6969"/>
                </a:cubicBezTo>
                <a:cubicBezTo>
                  <a:pt x="482" y="7019"/>
                  <a:pt x="470" y="7068"/>
                  <a:pt x="408" y="7068"/>
                </a:cubicBezTo>
                <a:cubicBezTo>
                  <a:pt x="396" y="7068"/>
                  <a:pt x="396" y="7043"/>
                  <a:pt x="383" y="7019"/>
                </a:cubicBezTo>
                <a:cubicBezTo>
                  <a:pt x="383" y="7019"/>
                  <a:pt x="383" y="7019"/>
                  <a:pt x="383" y="7006"/>
                </a:cubicBezTo>
                <a:cubicBezTo>
                  <a:pt x="383" y="6994"/>
                  <a:pt x="396" y="6982"/>
                  <a:pt x="396" y="6969"/>
                </a:cubicBezTo>
                <a:cubicBezTo>
                  <a:pt x="396" y="6957"/>
                  <a:pt x="383" y="6957"/>
                  <a:pt x="371" y="6957"/>
                </a:cubicBezTo>
                <a:cubicBezTo>
                  <a:pt x="358" y="6957"/>
                  <a:pt x="358" y="6969"/>
                  <a:pt x="334" y="6969"/>
                </a:cubicBezTo>
                <a:cubicBezTo>
                  <a:pt x="309" y="6969"/>
                  <a:pt x="321" y="6932"/>
                  <a:pt x="309" y="6907"/>
                </a:cubicBezTo>
                <a:cubicBezTo>
                  <a:pt x="297" y="6907"/>
                  <a:pt x="284" y="6907"/>
                  <a:pt x="272" y="6907"/>
                </a:cubicBezTo>
                <a:lnTo>
                  <a:pt x="272" y="6920"/>
                </a:lnTo>
                <a:cubicBezTo>
                  <a:pt x="272" y="6932"/>
                  <a:pt x="272" y="6945"/>
                  <a:pt x="272" y="6957"/>
                </a:cubicBezTo>
                <a:cubicBezTo>
                  <a:pt x="272" y="6969"/>
                  <a:pt x="260" y="6982"/>
                  <a:pt x="235" y="6982"/>
                </a:cubicBezTo>
                <a:cubicBezTo>
                  <a:pt x="235" y="6982"/>
                  <a:pt x="235" y="6969"/>
                  <a:pt x="235" y="6969"/>
                </a:cubicBezTo>
                <a:cubicBezTo>
                  <a:pt x="235" y="6932"/>
                  <a:pt x="198" y="6907"/>
                  <a:pt x="198" y="6870"/>
                </a:cubicBezTo>
                <a:cubicBezTo>
                  <a:pt x="198" y="6846"/>
                  <a:pt x="210" y="6846"/>
                  <a:pt x="198" y="6833"/>
                </a:cubicBezTo>
                <a:lnTo>
                  <a:pt x="185" y="6722"/>
                </a:lnTo>
                <a:cubicBezTo>
                  <a:pt x="185" y="6722"/>
                  <a:pt x="198" y="6710"/>
                  <a:pt x="198" y="6710"/>
                </a:cubicBezTo>
                <a:cubicBezTo>
                  <a:pt x="185" y="6673"/>
                  <a:pt x="161" y="6648"/>
                  <a:pt x="148" y="6611"/>
                </a:cubicBezTo>
                <a:cubicBezTo>
                  <a:pt x="148" y="6586"/>
                  <a:pt x="136" y="6586"/>
                  <a:pt x="124" y="6562"/>
                </a:cubicBezTo>
                <a:cubicBezTo>
                  <a:pt x="124" y="6537"/>
                  <a:pt x="124" y="6524"/>
                  <a:pt x="111" y="6524"/>
                </a:cubicBezTo>
                <a:cubicBezTo>
                  <a:pt x="99" y="6524"/>
                  <a:pt x="87" y="6524"/>
                  <a:pt x="87" y="6537"/>
                </a:cubicBezTo>
                <a:cubicBezTo>
                  <a:pt x="124" y="6611"/>
                  <a:pt x="136" y="6660"/>
                  <a:pt x="136" y="6747"/>
                </a:cubicBezTo>
                <a:cubicBezTo>
                  <a:pt x="148" y="6809"/>
                  <a:pt x="161" y="6833"/>
                  <a:pt x="161" y="6895"/>
                </a:cubicBezTo>
                <a:lnTo>
                  <a:pt x="161" y="6932"/>
                </a:lnTo>
                <a:cubicBezTo>
                  <a:pt x="161" y="6982"/>
                  <a:pt x="161" y="7019"/>
                  <a:pt x="185" y="7068"/>
                </a:cubicBezTo>
                <a:cubicBezTo>
                  <a:pt x="198" y="7142"/>
                  <a:pt x="198" y="7192"/>
                  <a:pt x="198" y="7266"/>
                </a:cubicBezTo>
                <a:lnTo>
                  <a:pt x="198" y="7402"/>
                </a:lnTo>
                <a:cubicBezTo>
                  <a:pt x="198" y="7463"/>
                  <a:pt x="173" y="7501"/>
                  <a:pt x="173" y="7575"/>
                </a:cubicBezTo>
                <a:cubicBezTo>
                  <a:pt x="161" y="7624"/>
                  <a:pt x="161" y="7649"/>
                  <a:pt x="136" y="7698"/>
                </a:cubicBezTo>
                <a:cubicBezTo>
                  <a:pt x="99" y="7785"/>
                  <a:pt x="99" y="7847"/>
                  <a:pt x="62" y="7933"/>
                </a:cubicBezTo>
                <a:cubicBezTo>
                  <a:pt x="50" y="7958"/>
                  <a:pt x="62" y="7982"/>
                  <a:pt x="37" y="8007"/>
                </a:cubicBezTo>
                <a:cubicBezTo>
                  <a:pt x="25" y="8044"/>
                  <a:pt x="0" y="8057"/>
                  <a:pt x="0" y="8094"/>
                </a:cubicBezTo>
                <a:cubicBezTo>
                  <a:pt x="0" y="8131"/>
                  <a:pt x="37" y="8155"/>
                  <a:pt x="74" y="8168"/>
                </a:cubicBezTo>
                <a:cubicBezTo>
                  <a:pt x="124" y="8192"/>
                  <a:pt x="161" y="8192"/>
                  <a:pt x="210" y="8217"/>
                </a:cubicBezTo>
                <a:cubicBezTo>
                  <a:pt x="284" y="8254"/>
                  <a:pt x="309" y="8291"/>
                  <a:pt x="358" y="8341"/>
                </a:cubicBezTo>
                <a:cubicBezTo>
                  <a:pt x="396" y="8378"/>
                  <a:pt x="408" y="8415"/>
                  <a:pt x="445" y="8415"/>
                </a:cubicBezTo>
                <a:cubicBezTo>
                  <a:pt x="470" y="8415"/>
                  <a:pt x="470" y="8390"/>
                  <a:pt x="470" y="8378"/>
                </a:cubicBezTo>
                <a:cubicBezTo>
                  <a:pt x="470" y="8353"/>
                  <a:pt x="457" y="8353"/>
                  <a:pt x="457" y="8341"/>
                </a:cubicBezTo>
                <a:cubicBezTo>
                  <a:pt x="445" y="8316"/>
                  <a:pt x="445" y="8291"/>
                  <a:pt x="420" y="8279"/>
                </a:cubicBezTo>
                <a:cubicBezTo>
                  <a:pt x="396" y="8267"/>
                  <a:pt x="383" y="8267"/>
                  <a:pt x="371" y="8242"/>
                </a:cubicBezTo>
                <a:cubicBezTo>
                  <a:pt x="383" y="8230"/>
                  <a:pt x="396" y="8230"/>
                  <a:pt x="396" y="8205"/>
                </a:cubicBezTo>
                <a:cubicBezTo>
                  <a:pt x="383" y="8192"/>
                  <a:pt x="358" y="8205"/>
                  <a:pt x="346" y="8180"/>
                </a:cubicBezTo>
                <a:cubicBezTo>
                  <a:pt x="334" y="8155"/>
                  <a:pt x="321" y="8131"/>
                  <a:pt x="321" y="8094"/>
                </a:cubicBezTo>
                <a:cubicBezTo>
                  <a:pt x="321" y="8081"/>
                  <a:pt x="346" y="8081"/>
                  <a:pt x="346" y="8081"/>
                </a:cubicBezTo>
                <a:cubicBezTo>
                  <a:pt x="346" y="8069"/>
                  <a:pt x="358" y="8057"/>
                  <a:pt x="358" y="8044"/>
                </a:cubicBezTo>
                <a:cubicBezTo>
                  <a:pt x="383" y="8019"/>
                  <a:pt x="396" y="7995"/>
                  <a:pt x="420" y="7995"/>
                </a:cubicBezTo>
                <a:cubicBezTo>
                  <a:pt x="457" y="7995"/>
                  <a:pt x="482" y="8007"/>
                  <a:pt x="482" y="8032"/>
                </a:cubicBezTo>
                <a:cubicBezTo>
                  <a:pt x="482" y="8057"/>
                  <a:pt x="470" y="8057"/>
                  <a:pt x="445" y="8069"/>
                </a:cubicBezTo>
                <a:cubicBezTo>
                  <a:pt x="457" y="8094"/>
                  <a:pt x="457" y="8118"/>
                  <a:pt x="470" y="8131"/>
                </a:cubicBezTo>
                <a:cubicBezTo>
                  <a:pt x="482" y="8168"/>
                  <a:pt x="507" y="8168"/>
                  <a:pt x="531" y="8192"/>
                </a:cubicBezTo>
                <a:cubicBezTo>
                  <a:pt x="544" y="8217"/>
                  <a:pt x="544" y="8242"/>
                  <a:pt x="569" y="8267"/>
                </a:cubicBezTo>
                <a:cubicBezTo>
                  <a:pt x="593" y="8267"/>
                  <a:pt x="606" y="8267"/>
                  <a:pt x="618" y="8279"/>
                </a:cubicBezTo>
                <a:cubicBezTo>
                  <a:pt x="630" y="8304"/>
                  <a:pt x="630" y="8316"/>
                  <a:pt x="643" y="8328"/>
                </a:cubicBezTo>
                <a:cubicBezTo>
                  <a:pt x="667" y="8365"/>
                  <a:pt x="680" y="8365"/>
                  <a:pt x="704" y="8403"/>
                </a:cubicBezTo>
                <a:cubicBezTo>
                  <a:pt x="704" y="8403"/>
                  <a:pt x="717" y="8415"/>
                  <a:pt x="717" y="8427"/>
                </a:cubicBezTo>
                <a:cubicBezTo>
                  <a:pt x="717" y="8440"/>
                  <a:pt x="704" y="8440"/>
                  <a:pt x="692" y="8440"/>
                </a:cubicBezTo>
                <a:lnTo>
                  <a:pt x="667" y="8440"/>
                </a:lnTo>
                <a:cubicBezTo>
                  <a:pt x="655" y="8440"/>
                  <a:pt x="643" y="8452"/>
                  <a:pt x="630" y="8452"/>
                </a:cubicBezTo>
                <a:cubicBezTo>
                  <a:pt x="606" y="8452"/>
                  <a:pt x="569" y="8464"/>
                  <a:pt x="569" y="8489"/>
                </a:cubicBezTo>
                <a:cubicBezTo>
                  <a:pt x="569" y="8501"/>
                  <a:pt x="569" y="8501"/>
                  <a:pt x="569" y="8514"/>
                </a:cubicBezTo>
                <a:cubicBezTo>
                  <a:pt x="569" y="8526"/>
                  <a:pt x="569" y="8526"/>
                  <a:pt x="569" y="8526"/>
                </a:cubicBezTo>
                <a:cubicBezTo>
                  <a:pt x="556" y="8514"/>
                  <a:pt x="544" y="8489"/>
                  <a:pt x="544" y="8464"/>
                </a:cubicBezTo>
                <a:cubicBezTo>
                  <a:pt x="531" y="8489"/>
                  <a:pt x="519" y="8489"/>
                  <a:pt x="519" y="8514"/>
                </a:cubicBezTo>
                <a:cubicBezTo>
                  <a:pt x="519" y="8563"/>
                  <a:pt x="569" y="8575"/>
                  <a:pt x="606" y="8613"/>
                </a:cubicBezTo>
                <a:cubicBezTo>
                  <a:pt x="618" y="8625"/>
                  <a:pt x="618" y="8637"/>
                  <a:pt x="630" y="8650"/>
                </a:cubicBezTo>
                <a:cubicBezTo>
                  <a:pt x="643" y="8687"/>
                  <a:pt x="655" y="8699"/>
                  <a:pt x="655" y="8724"/>
                </a:cubicBezTo>
                <a:cubicBezTo>
                  <a:pt x="680" y="8773"/>
                  <a:pt x="692" y="8798"/>
                  <a:pt x="717" y="8847"/>
                </a:cubicBezTo>
                <a:cubicBezTo>
                  <a:pt x="717" y="8860"/>
                  <a:pt x="717" y="8872"/>
                  <a:pt x="717" y="8897"/>
                </a:cubicBezTo>
                <a:cubicBezTo>
                  <a:pt x="729" y="8909"/>
                  <a:pt x="741" y="8921"/>
                  <a:pt x="754" y="8934"/>
                </a:cubicBezTo>
                <a:cubicBezTo>
                  <a:pt x="766" y="8934"/>
                  <a:pt x="766" y="8946"/>
                  <a:pt x="766" y="8946"/>
                </a:cubicBezTo>
                <a:lnTo>
                  <a:pt x="803" y="8946"/>
                </a:lnTo>
                <a:cubicBezTo>
                  <a:pt x="816" y="8946"/>
                  <a:pt x="828" y="8934"/>
                  <a:pt x="840" y="8934"/>
                </a:cubicBezTo>
                <a:lnTo>
                  <a:pt x="840" y="8921"/>
                </a:lnTo>
                <a:cubicBezTo>
                  <a:pt x="840" y="8909"/>
                  <a:pt x="828" y="8897"/>
                  <a:pt x="828" y="8872"/>
                </a:cubicBezTo>
                <a:lnTo>
                  <a:pt x="828" y="8860"/>
                </a:lnTo>
                <a:cubicBezTo>
                  <a:pt x="828" y="8823"/>
                  <a:pt x="803" y="8810"/>
                  <a:pt x="791" y="8786"/>
                </a:cubicBezTo>
                <a:cubicBezTo>
                  <a:pt x="779" y="8761"/>
                  <a:pt x="791" y="8748"/>
                  <a:pt x="779" y="8736"/>
                </a:cubicBezTo>
                <a:cubicBezTo>
                  <a:pt x="766" y="8724"/>
                  <a:pt x="766" y="8711"/>
                  <a:pt x="766" y="8699"/>
                </a:cubicBezTo>
                <a:cubicBezTo>
                  <a:pt x="766" y="8687"/>
                  <a:pt x="779" y="8674"/>
                  <a:pt x="791" y="8674"/>
                </a:cubicBezTo>
                <a:lnTo>
                  <a:pt x="791" y="8637"/>
                </a:lnTo>
                <a:cubicBezTo>
                  <a:pt x="791" y="8600"/>
                  <a:pt x="779" y="8563"/>
                  <a:pt x="741" y="8563"/>
                </a:cubicBezTo>
                <a:cubicBezTo>
                  <a:pt x="717" y="8563"/>
                  <a:pt x="717" y="8575"/>
                  <a:pt x="704" y="8600"/>
                </a:cubicBezTo>
                <a:cubicBezTo>
                  <a:pt x="692" y="8575"/>
                  <a:pt x="680" y="8563"/>
                  <a:pt x="680" y="8538"/>
                </a:cubicBezTo>
                <a:lnTo>
                  <a:pt x="680" y="8514"/>
                </a:lnTo>
                <a:lnTo>
                  <a:pt x="680" y="8489"/>
                </a:lnTo>
                <a:lnTo>
                  <a:pt x="717" y="8489"/>
                </a:lnTo>
                <a:cubicBezTo>
                  <a:pt x="717" y="8489"/>
                  <a:pt x="729" y="8477"/>
                  <a:pt x="729" y="8477"/>
                </a:cubicBezTo>
                <a:cubicBezTo>
                  <a:pt x="754" y="8477"/>
                  <a:pt x="766" y="8501"/>
                  <a:pt x="791" y="8501"/>
                </a:cubicBezTo>
                <a:cubicBezTo>
                  <a:pt x="803" y="8501"/>
                  <a:pt x="803" y="8489"/>
                  <a:pt x="816" y="8489"/>
                </a:cubicBezTo>
                <a:cubicBezTo>
                  <a:pt x="853" y="8489"/>
                  <a:pt x="877" y="8501"/>
                  <a:pt x="914" y="8501"/>
                </a:cubicBezTo>
                <a:cubicBezTo>
                  <a:pt x="927" y="8501"/>
                  <a:pt x="927" y="8514"/>
                  <a:pt x="952" y="8514"/>
                </a:cubicBezTo>
                <a:cubicBezTo>
                  <a:pt x="952" y="8514"/>
                  <a:pt x="964" y="8489"/>
                  <a:pt x="976" y="8489"/>
                </a:cubicBezTo>
                <a:cubicBezTo>
                  <a:pt x="989" y="8489"/>
                  <a:pt x="989" y="8514"/>
                  <a:pt x="1001" y="8526"/>
                </a:cubicBezTo>
                <a:cubicBezTo>
                  <a:pt x="1013" y="8538"/>
                  <a:pt x="1026" y="8538"/>
                  <a:pt x="1038" y="8551"/>
                </a:cubicBezTo>
                <a:cubicBezTo>
                  <a:pt x="1063" y="8563"/>
                  <a:pt x="1063" y="8563"/>
                  <a:pt x="1075" y="8575"/>
                </a:cubicBezTo>
                <a:cubicBezTo>
                  <a:pt x="1100" y="8588"/>
                  <a:pt x="1112" y="8588"/>
                  <a:pt x="1112" y="8600"/>
                </a:cubicBezTo>
                <a:lnTo>
                  <a:pt x="1112" y="8637"/>
                </a:lnTo>
                <a:cubicBezTo>
                  <a:pt x="1112" y="8662"/>
                  <a:pt x="1125" y="8674"/>
                  <a:pt x="1137" y="8699"/>
                </a:cubicBezTo>
                <a:cubicBezTo>
                  <a:pt x="1162" y="8748"/>
                  <a:pt x="1162" y="8786"/>
                  <a:pt x="1186" y="8847"/>
                </a:cubicBezTo>
                <a:cubicBezTo>
                  <a:pt x="1186" y="8872"/>
                  <a:pt x="1199" y="8897"/>
                  <a:pt x="1211" y="8934"/>
                </a:cubicBezTo>
                <a:cubicBezTo>
                  <a:pt x="1211" y="8946"/>
                  <a:pt x="1223" y="8959"/>
                  <a:pt x="1223" y="8971"/>
                </a:cubicBezTo>
                <a:cubicBezTo>
                  <a:pt x="1223" y="8983"/>
                  <a:pt x="1223" y="8996"/>
                  <a:pt x="1211" y="9008"/>
                </a:cubicBezTo>
                <a:cubicBezTo>
                  <a:pt x="1211" y="9020"/>
                  <a:pt x="1211" y="9033"/>
                  <a:pt x="1211" y="9045"/>
                </a:cubicBezTo>
                <a:cubicBezTo>
                  <a:pt x="1199" y="9057"/>
                  <a:pt x="1199" y="9070"/>
                  <a:pt x="1199" y="9082"/>
                </a:cubicBezTo>
                <a:lnTo>
                  <a:pt x="1199" y="9119"/>
                </a:lnTo>
                <a:cubicBezTo>
                  <a:pt x="1199" y="9131"/>
                  <a:pt x="1199" y="9144"/>
                  <a:pt x="1199" y="9156"/>
                </a:cubicBezTo>
                <a:cubicBezTo>
                  <a:pt x="1199" y="9169"/>
                  <a:pt x="1186" y="9169"/>
                  <a:pt x="1186" y="9181"/>
                </a:cubicBezTo>
                <a:cubicBezTo>
                  <a:pt x="1186" y="9206"/>
                  <a:pt x="1199" y="9206"/>
                  <a:pt x="1211" y="9218"/>
                </a:cubicBezTo>
                <a:cubicBezTo>
                  <a:pt x="1223" y="9243"/>
                  <a:pt x="1211" y="9255"/>
                  <a:pt x="1211" y="9280"/>
                </a:cubicBezTo>
                <a:cubicBezTo>
                  <a:pt x="1211" y="9304"/>
                  <a:pt x="1211" y="9329"/>
                  <a:pt x="1211" y="9354"/>
                </a:cubicBezTo>
                <a:cubicBezTo>
                  <a:pt x="1211" y="9366"/>
                  <a:pt x="1199" y="9366"/>
                  <a:pt x="1211" y="9366"/>
                </a:cubicBezTo>
                <a:lnTo>
                  <a:pt x="1223" y="9366"/>
                </a:lnTo>
                <a:cubicBezTo>
                  <a:pt x="1236" y="9391"/>
                  <a:pt x="1236" y="9416"/>
                  <a:pt x="1236" y="9440"/>
                </a:cubicBezTo>
                <a:cubicBezTo>
                  <a:pt x="1248" y="9502"/>
                  <a:pt x="1260" y="9527"/>
                  <a:pt x="1260" y="9576"/>
                </a:cubicBezTo>
                <a:cubicBezTo>
                  <a:pt x="1260" y="9601"/>
                  <a:pt x="1223" y="9589"/>
                  <a:pt x="1211" y="9601"/>
                </a:cubicBezTo>
                <a:cubicBezTo>
                  <a:pt x="1211" y="9626"/>
                  <a:pt x="1223" y="9638"/>
                  <a:pt x="1248" y="9638"/>
                </a:cubicBezTo>
                <a:cubicBezTo>
                  <a:pt x="1248" y="9675"/>
                  <a:pt x="1236" y="9700"/>
                  <a:pt x="1223" y="9737"/>
                </a:cubicBezTo>
                <a:cubicBezTo>
                  <a:pt x="1199" y="9774"/>
                  <a:pt x="1199" y="9786"/>
                  <a:pt x="1186" y="9823"/>
                </a:cubicBezTo>
                <a:cubicBezTo>
                  <a:pt x="1174" y="9898"/>
                  <a:pt x="1149" y="9922"/>
                  <a:pt x="1149" y="9996"/>
                </a:cubicBezTo>
                <a:lnTo>
                  <a:pt x="1149" y="10021"/>
                </a:lnTo>
                <a:cubicBezTo>
                  <a:pt x="1149" y="10071"/>
                  <a:pt x="1162" y="10095"/>
                  <a:pt x="1186" y="10145"/>
                </a:cubicBezTo>
                <a:cubicBezTo>
                  <a:pt x="1186" y="10157"/>
                  <a:pt x="1199" y="10169"/>
                  <a:pt x="1199" y="10182"/>
                </a:cubicBezTo>
                <a:lnTo>
                  <a:pt x="1199" y="10281"/>
                </a:lnTo>
                <a:cubicBezTo>
                  <a:pt x="1199" y="10355"/>
                  <a:pt x="1162" y="10392"/>
                  <a:pt x="1162" y="10454"/>
                </a:cubicBezTo>
                <a:lnTo>
                  <a:pt x="1162" y="10466"/>
                </a:lnTo>
                <a:cubicBezTo>
                  <a:pt x="1174" y="10466"/>
                  <a:pt x="1186" y="10478"/>
                  <a:pt x="1199" y="10478"/>
                </a:cubicBezTo>
                <a:cubicBezTo>
                  <a:pt x="1211" y="10478"/>
                  <a:pt x="1211" y="10466"/>
                  <a:pt x="1223" y="10466"/>
                </a:cubicBezTo>
                <a:cubicBezTo>
                  <a:pt x="1285" y="10466"/>
                  <a:pt x="1297" y="10540"/>
                  <a:pt x="1347" y="10540"/>
                </a:cubicBezTo>
                <a:cubicBezTo>
                  <a:pt x="1359" y="10540"/>
                  <a:pt x="1372" y="10528"/>
                  <a:pt x="1384" y="10515"/>
                </a:cubicBezTo>
                <a:lnTo>
                  <a:pt x="1446" y="10540"/>
                </a:lnTo>
                <a:cubicBezTo>
                  <a:pt x="1470" y="10515"/>
                  <a:pt x="1470" y="10491"/>
                  <a:pt x="1508" y="10491"/>
                </a:cubicBezTo>
                <a:cubicBezTo>
                  <a:pt x="1508" y="10491"/>
                  <a:pt x="1520" y="10491"/>
                  <a:pt x="1520" y="10491"/>
                </a:cubicBezTo>
                <a:cubicBezTo>
                  <a:pt x="1532" y="10491"/>
                  <a:pt x="1532" y="10491"/>
                  <a:pt x="1532" y="10491"/>
                </a:cubicBezTo>
                <a:cubicBezTo>
                  <a:pt x="1557" y="10491"/>
                  <a:pt x="1569" y="10491"/>
                  <a:pt x="1582" y="10503"/>
                </a:cubicBezTo>
                <a:cubicBezTo>
                  <a:pt x="1582" y="10503"/>
                  <a:pt x="1582" y="10515"/>
                  <a:pt x="1594" y="10515"/>
                </a:cubicBezTo>
                <a:cubicBezTo>
                  <a:pt x="1631" y="10515"/>
                  <a:pt x="1643" y="10491"/>
                  <a:pt x="1681" y="10491"/>
                </a:cubicBezTo>
                <a:cubicBezTo>
                  <a:pt x="1693" y="10491"/>
                  <a:pt x="1705" y="10503"/>
                  <a:pt x="1730" y="10503"/>
                </a:cubicBezTo>
                <a:cubicBezTo>
                  <a:pt x="1779" y="10503"/>
                  <a:pt x="1816" y="10503"/>
                  <a:pt x="1866" y="10540"/>
                </a:cubicBezTo>
                <a:cubicBezTo>
                  <a:pt x="1891" y="10552"/>
                  <a:pt x="1915" y="10552"/>
                  <a:pt x="1940" y="10565"/>
                </a:cubicBezTo>
                <a:cubicBezTo>
                  <a:pt x="1965" y="10577"/>
                  <a:pt x="1965" y="10614"/>
                  <a:pt x="1989" y="10614"/>
                </a:cubicBezTo>
                <a:cubicBezTo>
                  <a:pt x="2002" y="10614"/>
                  <a:pt x="2002" y="10602"/>
                  <a:pt x="2002" y="10602"/>
                </a:cubicBezTo>
                <a:lnTo>
                  <a:pt x="2039" y="10614"/>
                </a:lnTo>
                <a:cubicBezTo>
                  <a:pt x="2076" y="10602"/>
                  <a:pt x="2088" y="10602"/>
                  <a:pt x="2113" y="10602"/>
                </a:cubicBezTo>
                <a:cubicBezTo>
                  <a:pt x="2138" y="10602"/>
                  <a:pt x="2150" y="10602"/>
                  <a:pt x="2175" y="10614"/>
                </a:cubicBezTo>
                <a:cubicBezTo>
                  <a:pt x="2212" y="10614"/>
                  <a:pt x="2237" y="10614"/>
                  <a:pt x="2261" y="10639"/>
                </a:cubicBezTo>
                <a:cubicBezTo>
                  <a:pt x="2298" y="10664"/>
                  <a:pt x="2323" y="10664"/>
                  <a:pt x="2348" y="10676"/>
                </a:cubicBezTo>
                <a:cubicBezTo>
                  <a:pt x="2372" y="10688"/>
                  <a:pt x="2397" y="10688"/>
                  <a:pt x="2397" y="10713"/>
                </a:cubicBezTo>
                <a:cubicBezTo>
                  <a:pt x="2397" y="10725"/>
                  <a:pt x="2385" y="10725"/>
                  <a:pt x="2372" y="10738"/>
                </a:cubicBezTo>
                <a:cubicBezTo>
                  <a:pt x="2385" y="10762"/>
                  <a:pt x="2385" y="10775"/>
                  <a:pt x="2397" y="10799"/>
                </a:cubicBezTo>
                <a:cubicBezTo>
                  <a:pt x="2397" y="10812"/>
                  <a:pt x="2397" y="10824"/>
                  <a:pt x="2409" y="10824"/>
                </a:cubicBezTo>
                <a:cubicBezTo>
                  <a:pt x="2422" y="10824"/>
                  <a:pt x="2434" y="10812"/>
                  <a:pt x="2447" y="10812"/>
                </a:cubicBezTo>
                <a:cubicBezTo>
                  <a:pt x="2471" y="10812"/>
                  <a:pt x="2471" y="10837"/>
                  <a:pt x="2496" y="10849"/>
                </a:cubicBezTo>
                <a:lnTo>
                  <a:pt x="2496" y="10837"/>
                </a:lnTo>
                <a:cubicBezTo>
                  <a:pt x="2496" y="10837"/>
                  <a:pt x="2496" y="10837"/>
                  <a:pt x="2508" y="10837"/>
                </a:cubicBezTo>
                <a:cubicBezTo>
                  <a:pt x="2533" y="10837"/>
                  <a:pt x="2558" y="10837"/>
                  <a:pt x="2582" y="10861"/>
                </a:cubicBezTo>
                <a:cubicBezTo>
                  <a:pt x="2595" y="10812"/>
                  <a:pt x="2632" y="10812"/>
                  <a:pt x="2657" y="10787"/>
                </a:cubicBezTo>
                <a:lnTo>
                  <a:pt x="2657" y="10762"/>
                </a:lnTo>
                <a:cubicBezTo>
                  <a:pt x="2657" y="10725"/>
                  <a:pt x="2706" y="10725"/>
                  <a:pt x="2731" y="10713"/>
                </a:cubicBezTo>
                <a:cubicBezTo>
                  <a:pt x="2731" y="10725"/>
                  <a:pt x="2743" y="10738"/>
                  <a:pt x="2743" y="10750"/>
                </a:cubicBezTo>
                <a:cubicBezTo>
                  <a:pt x="2755" y="10750"/>
                  <a:pt x="2755" y="10750"/>
                  <a:pt x="2768" y="10750"/>
                </a:cubicBezTo>
                <a:cubicBezTo>
                  <a:pt x="2793" y="10750"/>
                  <a:pt x="2805" y="10738"/>
                  <a:pt x="2817" y="10725"/>
                </a:cubicBezTo>
                <a:cubicBezTo>
                  <a:pt x="2867" y="10713"/>
                  <a:pt x="2891" y="10676"/>
                  <a:pt x="2916" y="10639"/>
                </a:cubicBezTo>
                <a:cubicBezTo>
                  <a:pt x="2941" y="10602"/>
                  <a:pt x="2965" y="10577"/>
                  <a:pt x="3015" y="10577"/>
                </a:cubicBezTo>
                <a:cubicBezTo>
                  <a:pt x="3027" y="10577"/>
                  <a:pt x="3027" y="10589"/>
                  <a:pt x="3040" y="10589"/>
                </a:cubicBezTo>
                <a:cubicBezTo>
                  <a:pt x="3064" y="10589"/>
                  <a:pt x="3077" y="10552"/>
                  <a:pt x="3077" y="10515"/>
                </a:cubicBezTo>
                <a:cubicBezTo>
                  <a:pt x="3077" y="10515"/>
                  <a:pt x="3064" y="10503"/>
                  <a:pt x="3064" y="10491"/>
                </a:cubicBezTo>
                <a:cubicBezTo>
                  <a:pt x="3064" y="10478"/>
                  <a:pt x="3101" y="10491"/>
                  <a:pt x="3114" y="10478"/>
                </a:cubicBezTo>
                <a:cubicBezTo>
                  <a:pt x="3138" y="10466"/>
                  <a:pt x="3138" y="10454"/>
                  <a:pt x="3138" y="10429"/>
                </a:cubicBezTo>
                <a:cubicBezTo>
                  <a:pt x="3138" y="10416"/>
                  <a:pt x="3138" y="10404"/>
                  <a:pt x="3151" y="10404"/>
                </a:cubicBezTo>
                <a:cubicBezTo>
                  <a:pt x="3188" y="10404"/>
                  <a:pt x="3200" y="10416"/>
                  <a:pt x="3237" y="10429"/>
                </a:cubicBezTo>
                <a:cubicBezTo>
                  <a:pt x="3250" y="10441"/>
                  <a:pt x="3262" y="10441"/>
                  <a:pt x="3274" y="10454"/>
                </a:cubicBezTo>
                <a:cubicBezTo>
                  <a:pt x="3262" y="10466"/>
                  <a:pt x="3250" y="10478"/>
                  <a:pt x="3225" y="10478"/>
                </a:cubicBezTo>
                <a:cubicBezTo>
                  <a:pt x="3213" y="10478"/>
                  <a:pt x="3200" y="10466"/>
                  <a:pt x="3176" y="10454"/>
                </a:cubicBezTo>
                <a:cubicBezTo>
                  <a:pt x="3163" y="10466"/>
                  <a:pt x="3151" y="10478"/>
                  <a:pt x="3138" y="10478"/>
                </a:cubicBezTo>
                <a:lnTo>
                  <a:pt x="3126" y="10491"/>
                </a:lnTo>
                <a:cubicBezTo>
                  <a:pt x="3151" y="10503"/>
                  <a:pt x="3151" y="10515"/>
                  <a:pt x="3176" y="10540"/>
                </a:cubicBezTo>
                <a:cubicBezTo>
                  <a:pt x="3176" y="10540"/>
                  <a:pt x="3188" y="10540"/>
                  <a:pt x="3188" y="10552"/>
                </a:cubicBezTo>
                <a:cubicBezTo>
                  <a:pt x="3200" y="10577"/>
                  <a:pt x="3200" y="10589"/>
                  <a:pt x="3225" y="10602"/>
                </a:cubicBezTo>
                <a:cubicBezTo>
                  <a:pt x="3213" y="10627"/>
                  <a:pt x="3188" y="10614"/>
                  <a:pt x="3188" y="10639"/>
                </a:cubicBezTo>
                <a:cubicBezTo>
                  <a:pt x="3188" y="10651"/>
                  <a:pt x="3200" y="10651"/>
                  <a:pt x="3213" y="10664"/>
                </a:cubicBezTo>
                <a:cubicBezTo>
                  <a:pt x="3225" y="10664"/>
                  <a:pt x="3225" y="10676"/>
                  <a:pt x="3237" y="10676"/>
                </a:cubicBezTo>
                <a:cubicBezTo>
                  <a:pt x="3250" y="10676"/>
                  <a:pt x="3250" y="10651"/>
                  <a:pt x="3262" y="10651"/>
                </a:cubicBezTo>
                <a:cubicBezTo>
                  <a:pt x="3287" y="10651"/>
                  <a:pt x="3299" y="10676"/>
                  <a:pt x="3324" y="10676"/>
                </a:cubicBezTo>
                <a:cubicBezTo>
                  <a:pt x="3324" y="10701"/>
                  <a:pt x="3349" y="10701"/>
                  <a:pt x="3361" y="10713"/>
                </a:cubicBezTo>
                <a:cubicBezTo>
                  <a:pt x="3373" y="10713"/>
                  <a:pt x="3373" y="10738"/>
                  <a:pt x="3386" y="10738"/>
                </a:cubicBezTo>
                <a:cubicBezTo>
                  <a:pt x="3398" y="10738"/>
                  <a:pt x="3410" y="10738"/>
                  <a:pt x="3423" y="10725"/>
                </a:cubicBezTo>
                <a:cubicBezTo>
                  <a:pt x="3435" y="10725"/>
                  <a:pt x="3435" y="10713"/>
                  <a:pt x="3435" y="10701"/>
                </a:cubicBezTo>
                <a:cubicBezTo>
                  <a:pt x="3447" y="10688"/>
                  <a:pt x="3447" y="10676"/>
                  <a:pt x="3447" y="10664"/>
                </a:cubicBezTo>
                <a:cubicBezTo>
                  <a:pt x="3447" y="10627"/>
                  <a:pt x="3386" y="10627"/>
                  <a:pt x="3398" y="10589"/>
                </a:cubicBezTo>
                <a:cubicBezTo>
                  <a:pt x="3398" y="10565"/>
                  <a:pt x="3373" y="10540"/>
                  <a:pt x="3336" y="10540"/>
                </a:cubicBezTo>
                <a:cubicBezTo>
                  <a:pt x="3336" y="10540"/>
                  <a:pt x="3336" y="10552"/>
                  <a:pt x="3324" y="10552"/>
                </a:cubicBezTo>
                <a:cubicBezTo>
                  <a:pt x="3324" y="10552"/>
                  <a:pt x="3324" y="10540"/>
                  <a:pt x="3311" y="10540"/>
                </a:cubicBezTo>
                <a:cubicBezTo>
                  <a:pt x="3311" y="10540"/>
                  <a:pt x="3311" y="10528"/>
                  <a:pt x="3311" y="10528"/>
                </a:cubicBezTo>
                <a:cubicBezTo>
                  <a:pt x="3311" y="10515"/>
                  <a:pt x="3311" y="10503"/>
                  <a:pt x="3324" y="10503"/>
                </a:cubicBezTo>
                <a:lnTo>
                  <a:pt x="3361" y="10503"/>
                </a:lnTo>
                <a:cubicBezTo>
                  <a:pt x="3386" y="10503"/>
                  <a:pt x="3410" y="10515"/>
                  <a:pt x="3435" y="10515"/>
                </a:cubicBezTo>
                <a:cubicBezTo>
                  <a:pt x="3460" y="10515"/>
                  <a:pt x="3484" y="10503"/>
                  <a:pt x="3484" y="10478"/>
                </a:cubicBezTo>
                <a:cubicBezTo>
                  <a:pt x="3509" y="10515"/>
                  <a:pt x="3534" y="10540"/>
                  <a:pt x="3571" y="10540"/>
                </a:cubicBezTo>
                <a:cubicBezTo>
                  <a:pt x="3633" y="10540"/>
                  <a:pt x="3657" y="10503"/>
                  <a:pt x="3719" y="10503"/>
                </a:cubicBezTo>
                <a:cubicBezTo>
                  <a:pt x="3769" y="10503"/>
                  <a:pt x="3793" y="10528"/>
                  <a:pt x="3830" y="10552"/>
                </a:cubicBezTo>
                <a:cubicBezTo>
                  <a:pt x="3880" y="10577"/>
                  <a:pt x="3905" y="10602"/>
                  <a:pt x="3929" y="10651"/>
                </a:cubicBezTo>
                <a:cubicBezTo>
                  <a:pt x="3954" y="10639"/>
                  <a:pt x="3966" y="10614"/>
                  <a:pt x="3991" y="10602"/>
                </a:cubicBezTo>
                <a:cubicBezTo>
                  <a:pt x="4016" y="10602"/>
                  <a:pt x="4065" y="10602"/>
                  <a:pt x="4065" y="10565"/>
                </a:cubicBezTo>
                <a:cubicBezTo>
                  <a:pt x="4065" y="10528"/>
                  <a:pt x="4040" y="10503"/>
                  <a:pt x="4028" y="10466"/>
                </a:cubicBezTo>
                <a:cubicBezTo>
                  <a:pt x="4016" y="10441"/>
                  <a:pt x="4028" y="10416"/>
                  <a:pt x="4016" y="10392"/>
                </a:cubicBezTo>
                <a:cubicBezTo>
                  <a:pt x="4003" y="10355"/>
                  <a:pt x="3979" y="10330"/>
                  <a:pt x="3954" y="10293"/>
                </a:cubicBezTo>
                <a:cubicBezTo>
                  <a:pt x="3942" y="10256"/>
                  <a:pt x="3942" y="10243"/>
                  <a:pt x="3917" y="10206"/>
                </a:cubicBezTo>
                <a:cubicBezTo>
                  <a:pt x="3905" y="10194"/>
                  <a:pt x="3892" y="10182"/>
                  <a:pt x="3867" y="10157"/>
                </a:cubicBezTo>
                <a:cubicBezTo>
                  <a:pt x="3843" y="10132"/>
                  <a:pt x="3830" y="10120"/>
                  <a:pt x="3793" y="10108"/>
                </a:cubicBezTo>
                <a:cubicBezTo>
                  <a:pt x="3769" y="10083"/>
                  <a:pt x="3744" y="10095"/>
                  <a:pt x="3719" y="10083"/>
                </a:cubicBezTo>
                <a:cubicBezTo>
                  <a:pt x="3682" y="10071"/>
                  <a:pt x="3670" y="10046"/>
                  <a:pt x="3645" y="10021"/>
                </a:cubicBezTo>
                <a:cubicBezTo>
                  <a:pt x="3620" y="9996"/>
                  <a:pt x="3596" y="9984"/>
                  <a:pt x="3583" y="9959"/>
                </a:cubicBezTo>
                <a:cubicBezTo>
                  <a:pt x="3546" y="9922"/>
                  <a:pt x="3521" y="9910"/>
                  <a:pt x="3484" y="9885"/>
                </a:cubicBezTo>
                <a:cubicBezTo>
                  <a:pt x="3447" y="9873"/>
                  <a:pt x="3435" y="9860"/>
                  <a:pt x="3398" y="9860"/>
                </a:cubicBezTo>
                <a:cubicBezTo>
                  <a:pt x="3361" y="9860"/>
                  <a:pt x="3349" y="9873"/>
                  <a:pt x="3311" y="9885"/>
                </a:cubicBezTo>
                <a:cubicBezTo>
                  <a:pt x="3274" y="9910"/>
                  <a:pt x="3262" y="9922"/>
                  <a:pt x="3225" y="9947"/>
                </a:cubicBezTo>
                <a:cubicBezTo>
                  <a:pt x="3213" y="9972"/>
                  <a:pt x="3188" y="9972"/>
                  <a:pt x="3188" y="9984"/>
                </a:cubicBezTo>
                <a:cubicBezTo>
                  <a:pt x="3188" y="9996"/>
                  <a:pt x="3213" y="9996"/>
                  <a:pt x="3213" y="10009"/>
                </a:cubicBezTo>
                <a:cubicBezTo>
                  <a:pt x="3225" y="10009"/>
                  <a:pt x="3237" y="10021"/>
                  <a:pt x="3250" y="10021"/>
                </a:cubicBezTo>
                <a:cubicBezTo>
                  <a:pt x="3274" y="10021"/>
                  <a:pt x="3287" y="9996"/>
                  <a:pt x="3324" y="9996"/>
                </a:cubicBezTo>
                <a:cubicBezTo>
                  <a:pt x="3324" y="9996"/>
                  <a:pt x="3324" y="9996"/>
                  <a:pt x="3324" y="9996"/>
                </a:cubicBezTo>
                <a:lnTo>
                  <a:pt x="3324" y="10009"/>
                </a:lnTo>
                <a:cubicBezTo>
                  <a:pt x="3324" y="10009"/>
                  <a:pt x="3324" y="10021"/>
                  <a:pt x="3311" y="10021"/>
                </a:cubicBezTo>
                <a:cubicBezTo>
                  <a:pt x="3324" y="10033"/>
                  <a:pt x="3324" y="10033"/>
                  <a:pt x="3336" y="10046"/>
                </a:cubicBezTo>
                <a:cubicBezTo>
                  <a:pt x="3324" y="10033"/>
                  <a:pt x="3311" y="10021"/>
                  <a:pt x="3299" y="10021"/>
                </a:cubicBezTo>
                <a:cubicBezTo>
                  <a:pt x="3287" y="10021"/>
                  <a:pt x="3287" y="10033"/>
                  <a:pt x="3287" y="10033"/>
                </a:cubicBezTo>
                <a:cubicBezTo>
                  <a:pt x="3274" y="10046"/>
                  <a:pt x="3262" y="10058"/>
                  <a:pt x="3237" y="10058"/>
                </a:cubicBezTo>
                <a:cubicBezTo>
                  <a:pt x="3250" y="10083"/>
                  <a:pt x="3262" y="10083"/>
                  <a:pt x="3287" y="10108"/>
                </a:cubicBezTo>
                <a:cubicBezTo>
                  <a:pt x="3287" y="10108"/>
                  <a:pt x="3299" y="10120"/>
                  <a:pt x="3311" y="10120"/>
                </a:cubicBezTo>
                <a:cubicBezTo>
                  <a:pt x="3336" y="10120"/>
                  <a:pt x="3349" y="10120"/>
                  <a:pt x="3361" y="10120"/>
                </a:cubicBezTo>
                <a:lnTo>
                  <a:pt x="3472" y="10120"/>
                </a:lnTo>
                <a:lnTo>
                  <a:pt x="3497" y="10108"/>
                </a:lnTo>
                <a:cubicBezTo>
                  <a:pt x="3509" y="10120"/>
                  <a:pt x="3509" y="10120"/>
                  <a:pt x="3509" y="10145"/>
                </a:cubicBezTo>
                <a:cubicBezTo>
                  <a:pt x="3509" y="10157"/>
                  <a:pt x="3484" y="10157"/>
                  <a:pt x="3484" y="10169"/>
                </a:cubicBezTo>
                <a:cubicBezTo>
                  <a:pt x="3484" y="10169"/>
                  <a:pt x="3484" y="10169"/>
                  <a:pt x="3484" y="10169"/>
                </a:cubicBezTo>
                <a:lnTo>
                  <a:pt x="3484" y="10169"/>
                </a:lnTo>
                <a:lnTo>
                  <a:pt x="3484" y="10182"/>
                </a:lnTo>
                <a:cubicBezTo>
                  <a:pt x="3484" y="10194"/>
                  <a:pt x="3497" y="10194"/>
                  <a:pt x="3509" y="10206"/>
                </a:cubicBezTo>
                <a:cubicBezTo>
                  <a:pt x="3534" y="10219"/>
                  <a:pt x="3546" y="10219"/>
                  <a:pt x="3571" y="10231"/>
                </a:cubicBezTo>
                <a:cubicBezTo>
                  <a:pt x="3583" y="10243"/>
                  <a:pt x="3608" y="10243"/>
                  <a:pt x="3608" y="10268"/>
                </a:cubicBezTo>
                <a:cubicBezTo>
                  <a:pt x="3608" y="10281"/>
                  <a:pt x="3596" y="10293"/>
                  <a:pt x="3596" y="10305"/>
                </a:cubicBezTo>
                <a:cubicBezTo>
                  <a:pt x="3596" y="10330"/>
                  <a:pt x="3645" y="10305"/>
                  <a:pt x="3645" y="10330"/>
                </a:cubicBezTo>
                <a:cubicBezTo>
                  <a:pt x="3645" y="10342"/>
                  <a:pt x="3633" y="10342"/>
                  <a:pt x="3620" y="10355"/>
                </a:cubicBezTo>
                <a:cubicBezTo>
                  <a:pt x="3608" y="10367"/>
                  <a:pt x="3608" y="10379"/>
                  <a:pt x="3583" y="10379"/>
                </a:cubicBezTo>
                <a:lnTo>
                  <a:pt x="3596" y="10355"/>
                </a:lnTo>
                <a:cubicBezTo>
                  <a:pt x="3583" y="10330"/>
                  <a:pt x="3546" y="10330"/>
                  <a:pt x="3521" y="10318"/>
                </a:cubicBezTo>
                <a:cubicBezTo>
                  <a:pt x="3509" y="10305"/>
                  <a:pt x="3509" y="10293"/>
                  <a:pt x="3497" y="10281"/>
                </a:cubicBezTo>
                <a:cubicBezTo>
                  <a:pt x="3484" y="10256"/>
                  <a:pt x="3460" y="10256"/>
                  <a:pt x="3447" y="10231"/>
                </a:cubicBezTo>
                <a:cubicBezTo>
                  <a:pt x="3447" y="10256"/>
                  <a:pt x="3435" y="10256"/>
                  <a:pt x="3435" y="10281"/>
                </a:cubicBezTo>
                <a:lnTo>
                  <a:pt x="3435" y="10318"/>
                </a:lnTo>
                <a:lnTo>
                  <a:pt x="3460" y="10392"/>
                </a:lnTo>
                <a:lnTo>
                  <a:pt x="3460" y="10429"/>
                </a:lnTo>
                <a:cubicBezTo>
                  <a:pt x="3460" y="10429"/>
                  <a:pt x="3460" y="10441"/>
                  <a:pt x="3460" y="10441"/>
                </a:cubicBezTo>
                <a:cubicBezTo>
                  <a:pt x="3460" y="10441"/>
                  <a:pt x="3460" y="10441"/>
                  <a:pt x="3460" y="10454"/>
                </a:cubicBezTo>
                <a:cubicBezTo>
                  <a:pt x="3447" y="10429"/>
                  <a:pt x="3423" y="10404"/>
                  <a:pt x="3423" y="10379"/>
                </a:cubicBezTo>
                <a:cubicBezTo>
                  <a:pt x="3423" y="10367"/>
                  <a:pt x="3435" y="10355"/>
                  <a:pt x="3435" y="10342"/>
                </a:cubicBezTo>
                <a:cubicBezTo>
                  <a:pt x="3435" y="10318"/>
                  <a:pt x="3410" y="10305"/>
                  <a:pt x="3398" y="10268"/>
                </a:cubicBezTo>
                <a:cubicBezTo>
                  <a:pt x="3398" y="10243"/>
                  <a:pt x="3398" y="10194"/>
                  <a:pt x="3361" y="10194"/>
                </a:cubicBezTo>
                <a:lnTo>
                  <a:pt x="3336" y="10194"/>
                </a:lnTo>
                <a:cubicBezTo>
                  <a:pt x="3287" y="10194"/>
                  <a:pt x="3274" y="10169"/>
                  <a:pt x="3237" y="10157"/>
                </a:cubicBezTo>
                <a:cubicBezTo>
                  <a:pt x="3213" y="10145"/>
                  <a:pt x="3200" y="10145"/>
                  <a:pt x="3176" y="10132"/>
                </a:cubicBezTo>
                <a:cubicBezTo>
                  <a:pt x="3163" y="10095"/>
                  <a:pt x="3151" y="10071"/>
                  <a:pt x="3138" y="10033"/>
                </a:cubicBezTo>
                <a:cubicBezTo>
                  <a:pt x="3126" y="10009"/>
                  <a:pt x="3089" y="10021"/>
                  <a:pt x="3077" y="9996"/>
                </a:cubicBezTo>
                <a:cubicBezTo>
                  <a:pt x="3064" y="9996"/>
                  <a:pt x="3064" y="9996"/>
                  <a:pt x="3064" y="10009"/>
                </a:cubicBezTo>
                <a:cubicBezTo>
                  <a:pt x="3064" y="10009"/>
                  <a:pt x="3064" y="10009"/>
                  <a:pt x="3064" y="10021"/>
                </a:cubicBezTo>
                <a:cubicBezTo>
                  <a:pt x="3064" y="10033"/>
                  <a:pt x="3052" y="10033"/>
                  <a:pt x="3040" y="10033"/>
                </a:cubicBezTo>
                <a:cubicBezTo>
                  <a:pt x="3015" y="10046"/>
                  <a:pt x="2990" y="10046"/>
                  <a:pt x="2965" y="10058"/>
                </a:cubicBezTo>
                <a:cubicBezTo>
                  <a:pt x="2928" y="10083"/>
                  <a:pt x="2904" y="10095"/>
                  <a:pt x="2867" y="10095"/>
                </a:cubicBezTo>
                <a:cubicBezTo>
                  <a:pt x="2830" y="10095"/>
                  <a:pt x="2817" y="10083"/>
                  <a:pt x="2793" y="10071"/>
                </a:cubicBezTo>
                <a:cubicBezTo>
                  <a:pt x="2768" y="10058"/>
                  <a:pt x="2768" y="10046"/>
                  <a:pt x="2755" y="10046"/>
                </a:cubicBezTo>
                <a:cubicBezTo>
                  <a:pt x="2755" y="10033"/>
                  <a:pt x="2743" y="10033"/>
                  <a:pt x="2743" y="10033"/>
                </a:cubicBezTo>
                <a:cubicBezTo>
                  <a:pt x="2743" y="10021"/>
                  <a:pt x="2755" y="10021"/>
                  <a:pt x="2768" y="10009"/>
                </a:cubicBezTo>
                <a:cubicBezTo>
                  <a:pt x="2780" y="10009"/>
                  <a:pt x="2780" y="9996"/>
                  <a:pt x="2793" y="9996"/>
                </a:cubicBezTo>
                <a:cubicBezTo>
                  <a:pt x="2817" y="9996"/>
                  <a:pt x="2830" y="9984"/>
                  <a:pt x="2854" y="9984"/>
                </a:cubicBezTo>
                <a:cubicBezTo>
                  <a:pt x="2867" y="9984"/>
                  <a:pt x="2879" y="9996"/>
                  <a:pt x="2891" y="9996"/>
                </a:cubicBezTo>
                <a:cubicBezTo>
                  <a:pt x="2916" y="9996"/>
                  <a:pt x="2928" y="9972"/>
                  <a:pt x="2953" y="9959"/>
                </a:cubicBezTo>
                <a:cubicBezTo>
                  <a:pt x="2990" y="9922"/>
                  <a:pt x="3003" y="9898"/>
                  <a:pt x="3003" y="9860"/>
                </a:cubicBezTo>
                <a:cubicBezTo>
                  <a:pt x="3003" y="9836"/>
                  <a:pt x="2990" y="9836"/>
                  <a:pt x="2990" y="9823"/>
                </a:cubicBezTo>
                <a:cubicBezTo>
                  <a:pt x="2978" y="9811"/>
                  <a:pt x="2978" y="9799"/>
                  <a:pt x="2978" y="9786"/>
                </a:cubicBezTo>
                <a:cubicBezTo>
                  <a:pt x="2941" y="9774"/>
                  <a:pt x="2916" y="9749"/>
                  <a:pt x="2879" y="9737"/>
                </a:cubicBezTo>
                <a:lnTo>
                  <a:pt x="2854" y="9749"/>
                </a:lnTo>
                <a:cubicBezTo>
                  <a:pt x="2854" y="9737"/>
                  <a:pt x="2854" y="9737"/>
                  <a:pt x="2842" y="9737"/>
                </a:cubicBezTo>
                <a:cubicBezTo>
                  <a:pt x="2854" y="9725"/>
                  <a:pt x="2842" y="9687"/>
                  <a:pt x="2854" y="9687"/>
                </a:cubicBezTo>
                <a:lnTo>
                  <a:pt x="2891" y="9687"/>
                </a:lnTo>
                <a:cubicBezTo>
                  <a:pt x="2904" y="9687"/>
                  <a:pt x="2916" y="9700"/>
                  <a:pt x="2928" y="9700"/>
                </a:cubicBezTo>
                <a:cubicBezTo>
                  <a:pt x="2928" y="9700"/>
                  <a:pt x="2941" y="9700"/>
                  <a:pt x="2941" y="9687"/>
                </a:cubicBezTo>
                <a:cubicBezTo>
                  <a:pt x="2941" y="9687"/>
                  <a:pt x="2928" y="9675"/>
                  <a:pt x="2916" y="9663"/>
                </a:cubicBezTo>
                <a:cubicBezTo>
                  <a:pt x="2916" y="9650"/>
                  <a:pt x="2916" y="9638"/>
                  <a:pt x="2916" y="9626"/>
                </a:cubicBezTo>
                <a:cubicBezTo>
                  <a:pt x="2904" y="9626"/>
                  <a:pt x="2891" y="9626"/>
                  <a:pt x="2891" y="9613"/>
                </a:cubicBezTo>
                <a:cubicBezTo>
                  <a:pt x="2891" y="9601"/>
                  <a:pt x="2916" y="9601"/>
                  <a:pt x="2928" y="9589"/>
                </a:cubicBezTo>
                <a:cubicBezTo>
                  <a:pt x="2965" y="9576"/>
                  <a:pt x="2978" y="9552"/>
                  <a:pt x="3003" y="9539"/>
                </a:cubicBezTo>
                <a:cubicBezTo>
                  <a:pt x="3052" y="9515"/>
                  <a:pt x="3077" y="9477"/>
                  <a:pt x="3126" y="9477"/>
                </a:cubicBezTo>
                <a:cubicBezTo>
                  <a:pt x="3138" y="9477"/>
                  <a:pt x="3151" y="9477"/>
                  <a:pt x="3151" y="9490"/>
                </a:cubicBezTo>
                <a:cubicBezTo>
                  <a:pt x="3151" y="9502"/>
                  <a:pt x="3151" y="9515"/>
                  <a:pt x="3151" y="9527"/>
                </a:cubicBezTo>
                <a:cubicBezTo>
                  <a:pt x="3151" y="9539"/>
                  <a:pt x="3163" y="9539"/>
                  <a:pt x="3176" y="9539"/>
                </a:cubicBezTo>
                <a:cubicBezTo>
                  <a:pt x="3225" y="9539"/>
                  <a:pt x="3250" y="9477"/>
                  <a:pt x="3299" y="9477"/>
                </a:cubicBezTo>
                <a:cubicBezTo>
                  <a:pt x="3299" y="9440"/>
                  <a:pt x="3299" y="9416"/>
                  <a:pt x="3299" y="9379"/>
                </a:cubicBezTo>
                <a:cubicBezTo>
                  <a:pt x="3299" y="9366"/>
                  <a:pt x="3299" y="9354"/>
                  <a:pt x="3311" y="9342"/>
                </a:cubicBezTo>
                <a:cubicBezTo>
                  <a:pt x="3324" y="9329"/>
                  <a:pt x="3349" y="9342"/>
                  <a:pt x="3349" y="9317"/>
                </a:cubicBezTo>
                <a:lnTo>
                  <a:pt x="3349" y="9292"/>
                </a:lnTo>
                <a:cubicBezTo>
                  <a:pt x="3349" y="9280"/>
                  <a:pt x="3349" y="9280"/>
                  <a:pt x="3349" y="9267"/>
                </a:cubicBezTo>
                <a:cubicBezTo>
                  <a:pt x="3349" y="9230"/>
                  <a:pt x="3311" y="9218"/>
                  <a:pt x="3274" y="9193"/>
                </a:cubicBezTo>
                <a:cubicBezTo>
                  <a:pt x="3237" y="9169"/>
                  <a:pt x="3213" y="9156"/>
                  <a:pt x="3188" y="9131"/>
                </a:cubicBezTo>
                <a:cubicBezTo>
                  <a:pt x="3213" y="9131"/>
                  <a:pt x="3225" y="9131"/>
                  <a:pt x="3250" y="9131"/>
                </a:cubicBezTo>
                <a:cubicBezTo>
                  <a:pt x="3250" y="9131"/>
                  <a:pt x="3250" y="9131"/>
                  <a:pt x="3250" y="9131"/>
                </a:cubicBezTo>
                <a:cubicBezTo>
                  <a:pt x="3237" y="9107"/>
                  <a:pt x="3225" y="9107"/>
                  <a:pt x="3213" y="9082"/>
                </a:cubicBezTo>
                <a:cubicBezTo>
                  <a:pt x="3213" y="9070"/>
                  <a:pt x="3213" y="9045"/>
                  <a:pt x="3200" y="9045"/>
                </a:cubicBezTo>
                <a:cubicBezTo>
                  <a:pt x="3188" y="9045"/>
                  <a:pt x="3188" y="9045"/>
                  <a:pt x="3176" y="9045"/>
                </a:cubicBezTo>
                <a:cubicBezTo>
                  <a:pt x="3188" y="9020"/>
                  <a:pt x="3213" y="9008"/>
                  <a:pt x="3213" y="8971"/>
                </a:cubicBezTo>
                <a:cubicBezTo>
                  <a:pt x="3213" y="8959"/>
                  <a:pt x="3200" y="8959"/>
                  <a:pt x="3200" y="8946"/>
                </a:cubicBezTo>
                <a:cubicBezTo>
                  <a:pt x="3188" y="8909"/>
                  <a:pt x="3163" y="8897"/>
                  <a:pt x="3138" y="8872"/>
                </a:cubicBezTo>
                <a:cubicBezTo>
                  <a:pt x="3101" y="8860"/>
                  <a:pt x="3064" y="8860"/>
                  <a:pt x="3064" y="8835"/>
                </a:cubicBezTo>
                <a:cubicBezTo>
                  <a:pt x="3064" y="8823"/>
                  <a:pt x="3077" y="8823"/>
                  <a:pt x="3077" y="8823"/>
                </a:cubicBezTo>
                <a:cubicBezTo>
                  <a:pt x="3101" y="8835"/>
                  <a:pt x="3114" y="8835"/>
                  <a:pt x="3126" y="8860"/>
                </a:cubicBezTo>
                <a:cubicBezTo>
                  <a:pt x="3138" y="8835"/>
                  <a:pt x="3151" y="8823"/>
                  <a:pt x="3151" y="8798"/>
                </a:cubicBezTo>
                <a:cubicBezTo>
                  <a:pt x="3151" y="8773"/>
                  <a:pt x="3151" y="8748"/>
                  <a:pt x="3126" y="8724"/>
                </a:cubicBezTo>
                <a:cubicBezTo>
                  <a:pt x="3126" y="8674"/>
                  <a:pt x="3089" y="8650"/>
                  <a:pt x="3089" y="8613"/>
                </a:cubicBezTo>
                <a:cubicBezTo>
                  <a:pt x="3089" y="8588"/>
                  <a:pt x="3114" y="8588"/>
                  <a:pt x="3126" y="8588"/>
                </a:cubicBezTo>
                <a:cubicBezTo>
                  <a:pt x="3151" y="8588"/>
                  <a:pt x="3176" y="8575"/>
                  <a:pt x="3200" y="8563"/>
                </a:cubicBezTo>
                <a:cubicBezTo>
                  <a:pt x="3225" y="8551"/>
                  <a:pt x="3225" y="8538"/>
                  <a:pt x="3250" y="8514"/>
                </a:cubicBezTo>
                <a:cubicBezTo>
                  <a:pt x="3262" y="8514"/>
                  <a:pt x="3274" y="8501"/>
                  <a:pt x="3274" y="8501"/>
                </a:cubicBezTo>
                <a:cubicBezTo>
                  <a:pt x="3287" y="8489"/>
                  <a:pt x="3299" y="8501"/>
                  <a:pt x="3299" y="8489"/>
                </a:cubicBezTo>
                <a:cubicBezTo>
                  <a:pt x="3299" y="8477"/>
                  <a:pt x="3287" y="8464"/>
                  <a:pt x="3274" y="8452"/>
                </a:cubicBezTo>
                <a:cubicBezTo>
                  <a:pt x="3262" y="8440"/>
                  <a:pt x="3250" y="8427"/>
                  <a:pt x="3225" y="8403"/>
                </a:cubicBezTo>
                <a:cubicBezTo>
                  <a:pt x="3213" y="8390"/>
                  <a:pt x="3200" y="8378"/>
                  <a:pt x="3176" y="8365"/>
                </a:cubicBezTo>
                <a:cubicBezTo>
                  <a:pt x="3163" y="8353"/>
                  <a:pt x="3151" y="8341"/>
                  <a:pt x="3138" y="8341"/>
                </a:cubicBezTo>
                <a:cubicBezTo>
                  <a:pt x="3114" y="8341"/>
                  <a:pt x="3101" y="8353"/>
                  <a:pt x="3089" y="8365"/>
                </a:cubicBezTo>
                <a:cubicBezTo>
                  <a:pt x="3077" y="8365"/>
                  <a:pt x="3077" y="8378"/>
                  <a:pt x="3064" y="8378"/>
                </a:cubicBezTo>
                <a:cubicBezTo>
                  <a:pt x="3052" y="8378"/>
                  <a:pt x="3040" y="8365"/>
                  <a:pt x="3015" y="8365"/>
                </a:cubicBezTo>
                <a:lnTo>
                  <a:pt x="2965" y="8365"/>
                </a:lnTo>
                <a:cubicBezTo>
                  <a:pt x="2965" y="8365"/>
                  <a:pt x="2953" y="8378"/>
                  <a:pt x="2953" y="8378"/>
                </a:cubicBezTo>
                <a:cubicBezTo>
                  <a:pt x="2941" y="8378"/>
                  <a:pt x="2928" y="8365"/>
                  <a:pt x="2928" y="8353"/>
                </a:cubicBezTo>
                <a:lnTo>
                  <a:pt x="2928" y="8341"/>
                </a:lnTo>
                <a:cubicBezTo>
                  <a:pt x="2965" y="8341"/>
                  <a:pt x="2990" y="8328"/>
                  <a:pt x="3027" y="8328"/>
                </a:cubicBezTo>
                <a:cubicBezTo>
                  <a:pt x="3040" y="8328"/>
                  <a:pt x="3040" y="8341"/>
                  <a:pt x="3052" y="8341"/>
                </a:cubicBezTo>
                <a:cubicBezTo>
                  <a:pt x="3064" y="8341"/>
                  <a:pt x="3064" y="8341"/>
                  <a:pt x="3064" y="8341"/>
                </a:cubicBezTo>
                <a:cubicBezTo>
                  <a:pt x="3052" y="8316"/>
                  <a:pt x="3052" y="8304"/>
                  <a:pt x="3027" y="8279"/>
                </a:cubicBezTo>
                <a:cubicBezTo>
                  <a:pt x="3040" y="8279"/>
                  <a:pt x="3052" y="8267"/>
                  <a:pt x="3052" y="8267"/>
                </a:cubicBezTo>
                <a:cubicBezTo>
                  <a:pt x="3052" y="8254"/>
                  <a:pt x="3040" y="8242"/>
                  <a:pt x="3027" y="8230"/>
                </a:cubicBezTo>
                <a:lnTo>
                  <a:pt x="3027" y="8230"/>
                </a:lnTo>
                <a:cubicBezTo>
                  <a:pt x="3077" y="8230"/>
                  <a:pt x="3114" y="8254"/>
                  <a:pt x="3114" y="8291"/>
                </a:cubicBezTo>
                <a:cubicBezTo>
                  <a:pt x="3126" y="8291"/>
                  <a:pt x="3138" y="8291"/>
                  <a:pt x="3151" y="8291"/>
                </a:cubicBezTo>
                <a:cubicBezTo>
                  <a:pt x="3163" y="8291"/>
                  <a:pt x="3163" y="8291"/>
                  <a:pt x="3176" y="8291"/>
                </a:cubicBezTo>
                <a:cubicBezTo>
                  <a:pt x="3200" y="8291"/>
                  <a:pt x="3213" y="8279"/>
                  <a:pt x="3225" y="8254"/>
                </a:cubicBezTo>
                <a:cubicBezTo>
                  <a:pt x="3237" y="8242"/>
                  <a:pt x="3237" y="8230"/>
                  <a:pt x="3262" y="8230"/>
                </a:cubicBezTo>
                <a:cubicBezTo>
                  <a:pt x="3274" y="8230"/>
                  <a:pt x="3287" y="8230"/>
                  <a:pt x="3311" y="8242"/>
                </a:cubicBezTo>
                <a:cubicBezTo>
                  <a:pt x="3324" y="8254"/>
                  <a:pt x="3349" y="8192"/>
                  <a:pt x="3361" y="8205"/>
                </a:cubicBezTo>
                <a:cubicBezTo>
                  <a:pt x="3361" y="8205"/>
                  <a:pt x="3361" y="8180"/>
                  <a:pt x="3361" y="8168"/>
                </a:cubicBezTo>
                <a:cubicBezTo>
                  <a:pt x="3361" y="8168"/>
                  <a:pt x="3349" y="8168"/>
                  <a:pt x="3349" y="8155"/>
                </a:cubicBezTo>
                <a:cubicBezTo>
                  <a:pt x="3349" y="8131"/>
                  <a:pt x="3373" y="8143"/>
                  <a:pt x="3386" y="8131"/>
                </a:cubicBezTo>
                <a:cubicBezTo>
                  <a:pt x="3435" y="8094"/>
                  <a:pt x="3472" y="8081"/>
                  <a:pt x="3497" y="8032"/>
                </a:cubicBezTo>
                <a:cubicBezTo>
                  <a:pt x="3497" y="8007"/>
                  <a:pt x="3497" y="8007"/>
                  <a:pt x="3497" y="7982"/>
                </a:cubicBezTo>
                <a:cubicBezTo>
                  <a:pt x="3534" y="7933"/>
                  <a:pt x="3596" y="7933"/>
                  <a:pt x="3620" y="7884"/>
                </a:cubicBezTo>
                <a:lnTo>
                  <a:pt x="3608" y="7884"/>
                </a:lnTo>
                <a:lnTo>
                  <a:pt x="3583" y="7884"/>
                </a:lnTo>
                <a:cubicBezTo>
                  <a:pt x="3559" y="7884"/>
                  <a:pt x="3559" y="7871"/>
                  <a:pt x="3534" y="7871"/>
                </a:cubicBezTo>
                <a:cubicBezTo>
                  <a:pt x="3509" y="7871"/>
                  <a:pt x="3497" y="7884"/>
                  <a:pt x="3472" y="7884"/>
                </a:cubicBezTo>
                <a:lnTo>
                  <a:pt x="3435" y="7884"/>
                </a:lnTo>
                <a:cubicBezTo>
                  <a:pt x="3398" y="7884"/>
                  <a:pt x="3398" y="7847"/>
                  <a:pt x="3398" y="7809"/>
                </a:cubicBezTo>
                <a:cubicBezTo>
                  <a:pt x="3386" y="7785"/>
                  <a:pt x="3373" y="7772"/>
                  <a:pt x="3361" y="7748"/>
                </a:cubicBezTo>
                <a:cubicBezTo>
                  <a:pt x="3349" y="7723"/>
                  <a:pt x="3349" y="7698"/>
                  <a:pt x="3324" y="7698"/>
                </a:cubicBezTo>
                <a:cubicBezTo>
                  <a:pt x="3311" y="7698"/>
                  <a:pt x="3311" y="7698"/>
                  <a:pt x="3299" y="7698"/>
                </a:cubicBezTo>
                <a:cubicBezTo>
                  <a:pt x="3262" y="7698"/>
                  <a:pt x="3274" y="7636"/>
                  <a:pt x="3237" y="7636"/>
                </a:cubicBezTo>
                <a:cubicBezTo>
                  <a:pt x="3225" y="7636"/>
                  <a:pt x="3213" y="7649"/>
                  <a:pt x="3200" y="7649"/>
                </a:cubicBezTo>
                <a:cubicBezTo>
                  <a:pt x="3188" y="7649"/>
                  <a:pt x="3188" y="7636"/>
                  <a:pt x="3176" y="7636"/>
                </a:cubicBezTo>
                <a:lnTo>
                  <a:pt x="3138" y="7636"/>
                </a:lnTo>
                <a:lnTo>
                  <a:pt x="3101" y="7649"/>
                </a:lnTo>
                <a:lnTo>
                  <a:pt x="3077" y="7649"/>
                </a:lnTo>
                <a:cubicBezTo>
                  <a:pt x="3040" y="7649"/>
                  <a:pt x="3027" y="7624"/>
                  <a:pt x="3003" y="7599"/>
                </a:cubicBezTo>
                <a:cubicBezTo>
                  <a:pt x="3003" y="7587"/>
                  <a:pt x="3015" y="7587"/>
                  <a:pt x="3027" y="7587"/>
                </a:cubicBezTo>
                <a:cubicBezTo>
                  <a:pt x="3040" y="7587"/>
                  <a:pt x="3040" y="7599"/>
                  <a:pt x="3052" y="7599"/>
                </a:cubicBezTo>
                <a:cubicBezTo>
                  <a:pt x="3089" y="7599"/>
                  <a:pt x="3101" y="7587"/>
                  <a:pt x="3138" y="7587"/>
                </a:cubicBezTo>
                <a:lnTo>
                  <a:pt x="3176" y="7587"/>
                </a:lnTo>
                <a:cubicBezTo>
                  <a:pt x="3200" y="7575"/>
                  <a:pt x="3213" y="7575"/>
                  <a:pt x="3237" y="7575"/>
                </a:cubicBezTo>
                <a:cubicBezTo>
                  <a:pt x="3262" y="7575"/>
                  <a:pt x="3274" y="7575"/>
                  <a:pt x="3287" y="7575"/>
                </a:cubicBezTo>
                <a:cubicBezTo>
                  <a:pt x="3324" y="7587"/>
                  <a:pt x="3324" y="7612"/>
                  <a:pt x="3349" y="7636"/>
                </a:cubicBezTo>
                <a:cubicBezTo>
                  <a:pt x="3361" y="7649"/>
                  <a:pt x="3386" y="7649"/>
                  <a:pt x="3398" y="7661"/>
                </a:cubicBezTo>
                <a:cubicBezTo>
                  <a:pt x="3435" y="7674"/>
                  <a:pt x="3447" y="7686"/>
                  <a:pt x="3484" y="7686"/>
                </a:cubicBezTo>
                <a:cubicBezTo>
                  <a:pt x="3484" y="7686"/>
                  <a:pt x="3497" y="7674"/>
                  <a:pt x="3509" y="7674"/>
                </a:cubicBezTo>
                <a:cubicBezTo>
                  <a:pt x="3534" y="7674"/>
                  <a:pt x="3546" y="7723"/>
                  <a:pt x="3571" y="7723"/>
                </a:cubicBezTo>
                <a:cubicBezTo>
                  <a:pt x="3583" y="7723"/>
                  <a:pt x="3596" y="7698"/>
                  <a:pt x="3608" y="7686"/>
                </a:cubicBezTo>
                <a:cubicBezTo>
                  <a:pt x="3645" y="7661"/>
                  <a:pt x="3670" y="7661"/>
                  <a:pt x="3707" y="7649"/>
                </a:cubicBezTo>
                <a:cubicBezTo>
                  <a:pt x="3769" y="7649"/>
                  <a:pt x="3806" y="7636"/>
                  <a:pt x="3855" y="7636"/>
                </a:cubicBezTo>
                <a:lnTo>
                  <a:pt x="3867" y="7636"/>
                </a:lnTo>
                <a:lnTo>
                  <a:pt x="3867" y="7661"/>
                </a:lnTo>
                <a:cubicBezTo>
                  <a:pt x="3905" y="7661"/>
                  <a:pt x="3917" y="7649"/>
                  <a:pt x="3954" y="7649"/>
                </a:cubicBezTo>
                <a:cubicBezTo>
                  <a:pt x="3979" y="7649"/>
                  <a:pt x="4003" y="7649"/>
                  <a:pt x="4003" y="7636"/>
                </a:cubicBezTo>
                <a:cubicBezTo>
                  <a:pt x="4003" y="7624"/>
                  <a:pt x="3991" y="7612"/>
                  <a:pt x="3979" y="7612"/>
                </a:cubicBezTo>
                <a:cubicBezTo>
                  <a:pt x="3966" y="7599"/>
                  <a:pt x="3966" y="7587"/>
                  <a:pt x="3954" y="7575"/>
                </a:cubicBezTo>
                <a:cubicBezTo>
                  <a:pt x="3942" y="7575"/>
                  <a:pt x="3929" y="7575"/>
                  <a:pt x="3929" y="7550"/>
                </a:cubicBezTo>
                <a:cubicBezTo>
                  <a:pt x="3929" y="7525"/>
                  <a:pt x="3979" y="7538"/>
                  <a:pt x="4003" y="7525"/>
                </a:cubicBezTo>
                <a:cubicBezTo>
                  <a:pt x="4028" y="7525"/>
                  <a:pt x="4028" y="7501"/>
                  <a:pt x="4053" y="7488"/>
                </a:cubicBezTo>
                <a:cubicBezTo>
                  <a:pt x="4065" y="7476"/>
                  <a:pt x="4077" y="7476"/>
                  <a:pt x="4090" y="7476"/>
                </a:cubicBezTo>
                <a:cubicBezTo>
                  <a:pt x="4102" y="7476"/>
                  <a:pt x="4102" y="7476"/>
                  <a:pt x="4102" y="7488"/>
                </a:cubicBezTo>
                <a:cubicBezTo>
                  <a:pt x="4090" y="7439"/>
                  <a:pt x="4040" y="7451"/>
                  <a:pt x="4003" y="7439"/>
                </a:cubicBezTo>
                <a:cubicBezTo>
                  <a:pt x="3979" y="7439"/>
                  <a:pt x="3966" y="7414"/>
                  <a:pt x="3966" y="7402"/>
                </a:cubicBezTo>
                <a:cubicBezTo>
                  <a:pt x="3966" y="7352"/>
                  <a:pt x="4003" y="7328"/>
                  <a:pt x="4040" y="7291"/>
                </a:cubicBezTo>
                <a:cubicBezTo>
                  <a:pt x="4053" y="7278"/>
                  <a:pt x="4077" y="7266"/>
                  <a:pt x="4077" y="7253"/>
                </a:cubicBezTo>
                <a:cubicBezTo>
                  <a:pt x="4077" y="7216"/>
                  <a:pt x="4040" y="7204"/>
                  <a:pt x="4003" y="7204"/>
                </a:cubicBezTo>
                <a:cubicBezTo>
                  <a:pt x="3991" y="7204"/>
                  <a:pt x="3979" y="7204"/>
                  <a:pt x="3966" y="7204"/>
                </a:cubicBezTo>
                <a:cubicBezTo>
                  <a:pt x="3979" y="7204"/>
                  <a:pt x="3979" y="7192"/>
                  <a:pt x="3979" y="7179"/>
                </a:cubicBezTo>
                <a:cubicBezTo>
                  <a:pt x="3979" y="7179"/>
                  <a:pt x="3979" y="7179"/>
                  <a:pt x="3979" y="7179"/>
                </a:cubicBezTo>
                <a:lnTo>
                  <a:pt x="3942" y="7192"/>
                </a:lnTo>
                <a:cubicBezTo>
                  <a:pt x="3929" y="7179"/>
                  <a:pt x="3917" y="7167"/>
                  <a:pt x="3892" y="7167"/>
                </a:cubicBezTo>
                <a:cubicBezTo>
                  <a:pt x="3880" y="7167"/>
                  <a:pt x="3867" y="7167"/>
                  <a:pt x="3867" y="7155"/>
                </a:cubicBezTo>
                <a:cubicBezTo>
                  <a:pt x="3867" y="7142"/>
                  <a:pt x="3867" y="7142"/>
                  <a:pt x="3867" y="7142"/>
                </a:cubicBezTo>
                <a:lnTo>
                  <a:pt x="3843" y="7142"/>
                </a:lnTo>
                <a:lnTo>
                  <a:pt x="3843" y="7142"/>
                </a:lnTo>
                <a:cubicBezTo>
                  <a:pt x="3769" y="7130"/>
                  <a:pt x="3732" y="7105"/>
                  <a:pt x="3657" y="7080"/>
                </a:cubicBezTo>
                <a:lnTo>
                  <a:pt x="3657" y="7068"/>
                </a:lnTo>
                <a:cubicBezTo>
                  <a:pt x="3682" y="7056"/>
                  <a:pt x="3694" y="7068"/>
                  <a:pt x="3719" y="7068"/>
                </a:cubicBezTo>
                <a:cubicBezTo>
                  <a:pt x="3744" y="7056"/>
                  <a:pt x="3756" y="7031"/>
                  <a:pt x="3781" y="7031"/>
                </a:cubicBezTo>
                <a:cubicBezTo>
                  <a:pt x="3806" y="7031"/>
                  <a:pt x="3818" y="7043"/>
                  <a:pt x="3843" y="7043"/>
                </a:cubicBezTo>
                <a:cubicBezTo>
                  <a:pt x="3843" y="7043"/>
                  <a:pt x="3855" y="7043"/>
                  <a:pt x="3855" y="7043"/>
                </a:cubicBezTo>
                <a:cubicBezTo>
                  <a:pt x="3855" y="7019"/>
                  <a:pt x="3843" y="7019"/>
                  <a:pt x="3830" y="7006"/>
                </a:cubicBezTo>
                <a:cubicBezTo>
                  <a:pt x="3843" y="6994"/>
                  <a:pt x="3843" y="6982"/>
                  <a:pt x="3855" y="6969"/>
                </a:cubicBezTo>
                <a:cubicBezTo>
                  <a:pt x="3855" y="6982"/>
                  <a:pt x="3867" y="6994"/>
                  <a:pt x="3867" y="7019"/>
                </a:cubicBezTo>
                <a:lnTo>
                  <a:pt x="3880" y="7019"/>
                </a:lnTo>
                <a:cubicBezTo>
                  <a:pt x="3892" y="7006"/>
                  <a:pt x="3905" y="6994"/>
                  <a:pt x="3929" y="6994"/>
                </a:cubicBezTo>
                <a:cubicBezTo>
                  <a:pt x="3966" y="6994"/>
                  <a:pt x="3991" y="7006"/>
                  <a:pt x="4028" y="7006"/>
                </a:cubicBezTo>
                <a:cubicBezTo>
                  <a:pt x="4053" y="7006"/>
                  <a:pt x="4065" y="6994"/>
                  <a:pt x="4102" y="6982"/>
                </a:cubicBezTo>
                <a:cubicBezTo>
                  <a:pt x="4127" y="6982"/>
                  <a:pt x="4139" y="6982"/>
                  <a:pt x="4164" y="6969"/>
                </a:cubicBezTo>
                <a:cubicBezTo>
                  <a:pt x="4176" y="6994"/>
                  <a:pt x="4176" y="7006"/>
                  <a:pt x="4189" y="7031"/>
                </a:cubicBezTo>
                <a:cubicBezTo>
                  <a:pt x="4201" y="7019"/>
                  <a:pt x="4213" y="7006"/>
                  <a:pt x="4226" y="6994"/>
                </a:cubicBezTo>
                <a:lnTo>
                  <a:pt x="4226" y="6994"/>
                </a:lnTo>
                <a:cubicBezTo>
                  <a:pt x="4226" y="7006"/>
                  <a:pt x="4238" y="7019"/>
                  <a:pt x="4238" y="7031"/>
                </a:cubicBezTo>
                <a:cubicBezTo>
                  <a:pt x="4238" y="7043"/>
                  <a:pt x="4226" y="7043"/>
                  <a:pt x="4226" y="7056"/>
                </a:cubicBezTo>
                <a:cubicBezTo>
                  <a:pt x="4226" y="7080"/>
                  <a:pt x="4250" y="7080"/>
                  <a:pt x="4263" y="7093"/>
                </a:cubicBezTo>
                <a:cubicBezTo>
                  <a:pt x="4288" y="7118"/>
                  <a:pt x="4300" y="7130"/>
                  <a:pt x="4337" y="7130"/>
                </a:cubicBezTo>
                <a:cubicBezTo>
                  <a:pt x="4337" y="7130"/>
                  <a:pt x="4337" y="7130"/>
                  <a:pt x="4349" y="7130"/>
                </a:cubicBezTo>
                <a:lnTo>
                  <a:pt x="4349" y="7118"/>
                </a:lnTo>
                <a:lnTo>
                  <a:pt x="4337" y="7093"/>
                </a:lnTo>
                <a:cubicBezTo>
                  <a:pt x="4337" y="7080"/>
                  <a:pt x="4362" y="7080"/>
                  <a:pt x="4362" y="7068"/>
                </a:cubicBezTo>
                <a:cubicBezTo>
                  <a:pt x="4362" y="7056"/>
                  <a:pt x="4349" y="7056"/>
                  <a:pt x="4349" y="7043"/>
                </a:cubicBezTo>
                <a:cubicBezTo>
                  <a:pt x="4337" y="7031"/>
                  <a:pt x="4349" y="7019"/>
                  <a:pt x="4337" y="7006"/>
                </a:cubicBezTo>
                <a:cubicBezTo>
                  <a:pt x="4337" y="6994"/>
                  <a:pt x="4325" y="6994"/>
                  <a:pt x="4325" y="6982"/>
                </a:cubicBezTo>
                <a:cubicBezTo>
                  <a:pt x="4325" y="6969"/>
                  <a:pt x="4337" y="6969"/>
                  <a:pt x="4337" y="6969"/>
                </a:cubicBezTo>
                <a:cubicBezTo>
                  <a:pt x="4349" y="6969"/>
                  <a:pt x="4349" y="6969"/>
                  <a:pt x="4362" y="6969"/>
                </a:cubicBezTo>
                <a:cubicBezTo>
                  <a:pt x="4399" y="6969"/>
                  <a:pt x="4399" y="6883"/>
                  <a:pt x="4448" y="6883"/>
                </a:cubicBezTo>
                <a:cubicBezTo>
                  <a:pt x="4448" y="6883"/>
                  <a:pt x="4448" y="6895"/>
                  <a:pt x="4461" y="6895"/>
                </a:cubicBezTo>
                <a:lnTo>
                  <a:pt x="4461" y="6895"/>
                </a:lnTo>
                <a:lnTo>
                  <a:pt x="4461" y="6784"/>
                </a:lnTo>
                <a:cubicBezTo>
                  <a:pt x="4461" y="6759"/>
                  <a:pt x="4473" y="6747"/>
                  <a:pt x="4473" y="6722"/>
                </a:cubicBezTo>
                <a:cubicBezTo>
                  <a:pt x="4473" y="6673"/>
                  <a:pt x="4461" y="6648"/>
                  <a:pt x="4461" y="6611"/>
                </a:cubicBezTo>
                <a:cubicBezTo>
                  <a:pt x="4461" y="6574"/>
                  <a:pt x="4473" y="6549"/>
                  <a:pt x="4498" y="6524"/>
                </a:cubicBezTo>
                <a:cubicBezTo>
                  <a:pt x="4498" y="6512"/>
                  <a:pt x="4510" y="6500"/>
                  <a:pt x="4510" y="6487"/>
                </a:cubicBezTo>
                <a:cubicBezTo>
                  <a:pt x="4510" y="6475"/>
                  <a:pt x="4485" y="6475"/>
                  <a:pt x="4485" y="6463"/>
                </a:cubicBezTo>
                <a:cubicBezTo>
                  <a:pt x="4485" y="6438"/>
                  <a:pt x="4498" y="6438"/>
                  <a:pt x="4498" y="6426"/>
                </a:cubicBezTo>
                <a:cubicBezTo>
                  <a:pt x="4498" y="6389"/>
                  <a:pt x="4485" y="6376"/>
                  <a:pt x="4473" y="6351"/>
                </a:cubicBezTo>
                <a:cubicBezTo>
                  <a:pt x="4461" y="6290"/>
                  <a:pt x="4448" y="6265"/>
                  <a:pt x="4423" y="6203"/>
                </a:cubicBezTo>
                <a:cubicBezTo>
                  <a:pt x="4423" y="6179"/>
                  <a:pt x="4436" y="6154"/>
                  <a:pt x="4423" y="6117"/>
                </a:cubicBezTo>
                <a:cubicBezTo>
                  <a:pt x="4411" y="6104"/>
                  <a:pt x="4399" y="6092"/>
                  <a:pt x="4399" y="6080"/>
                </a:cubicBezTo>
                <a:cubicBezTo>
                  <a:pt x="4386" y="6080"/>
                  <a:pt x="4374" y="6067"/>
                  <a:pt x="4374" y="6067"/>
                </a:cubicBezTo>
                <a:lnTo>
                  <a:pt x="4374" y="6030"/>
                </a:lnTo>
                <a:cubicBezTo>
                  <a:pt x="4374" y="6018"/>
                  <a:pt x="4386" y="6006"/>
                  <a:pt x="4386" y="5993"/>
                </a:cubicBezTo>
                <a:cubicBezTo>
                  <a:pt x="4399" y="5944"/>
                  <a:pt x="4399" y="5919"/>
                  <a:pt x="4423" y="5882"/>
                </a:cubicBezTo>
                <a:cubicBezTo>
                  <a:pt x="4448" y="5857"/>
                  <a:pt x="4473" y="5845"/>
                  <a:pt x="4510" y="5833"/>
                </a:cubicBezTo>
                <a:cubicBezTo>
                  <a:pt x="4547" y="5795"/>
                  <a:pt x="4535" y="5734"/>
                  <a:pt x="4584" y="5734"/>
                </a:cubicBezTo>
                <a:cubicBezTo>
                  <a:pt x="4621" y="5721"/>
                  <a:pt x="4658" y="5684"/>
                  <a:pt x="4658" y="5635"/>
                </a:cubicBezTo>
                <a:cubicBezTo>
                  <a:pt x="4658" y="5623"/>
                  <a:pt x="4646" y="5623"/>
                  <a:pt x="4646" y="5610"/>
                </a:cubicBezTo>
                <a:cubicBezTo>
                  <a:pt x="4646" y="5598"/>
                  <a:pt x="4658" y="5598"/>
                  <a:pt x="4671" y="5585"/>
                </a:cubicBezTo>
                <a:cubicBezTo>
                  <a:pt x="4671" y="5573"/>
                  <a:pt x="4683" y="5561"/>
                  <a:pt x="4695" y="5561"/>
                </a:cubicBezTo>
                <a:cubicBezTo>
                  <a:pt x="4695" y="5561"/>
                  <a:pt x="4708" y="5573"/>
                  <a:pt x="4708" y="5573"/>
                </a:cubicBezTo>
                <a:cubicBezTo>
                  <a:pt x="4720" y="5573"/>
                  <a:pt x="4732" y="5561"/>
                  <a:pt x="4732" y="5561"/>
                </a:cubicBezTo>
                <a:cubicBezTo>
                  <a:pt x="4732" y="5536"/>
                  <a:pt x="4708" y="5536"/>
                  <a:pt x="4708" y="5511"/>
                </a:cubicBezTo>
                <a:cubicBezTo>
                  <a:pt x="4708" y="5499"/>
                  <a:pt x="4745" y="5499"/>
                  <a:pt x="4757" y="5499"/>
                </a:cubicBezTo>
                <a:cubicBezTo>
                  <a:pt x="4769" y="5499"/>
                  <a:pt x="4782" y="5499"/>
                  <a:pt x="4782" y="5499"/>
                </a:cubicBezTo>
                <a:cubicBezTo>
                  <a:pt x="4794" y="5499"/>
                  <a:pt x="4806" y="5487"/>
                  <a:pt x="4819" y="5487"/>
                </a:cubicBezTo>
                <a:cubicBezTo>
                  <a:pt x="4831" y="5487"/>
                  <a:pt x="4831" y="5499"/>
                  <a:pt x="4844" y="5499"/>
                </a:cubicBezTo>
                <a:cubicBezTo>
                  <a:pt x="4856" y="5499"/>
                  <a:pt x="4856" y="5487"/>
                  <a:pt x="4856" y="5487"/>
                </a:cubicBezTo>
                <a:cubicBezTo>
                  <a:pt x="4881" y="5487"/>
                  <a:pt x="4893" y="5511"/>
                  <a:pt x="4905" y="5524"/>
                </a:cubicBezTo>
                <a:cubicBezTo>
                  <a:pt x="4918" y="5548"/>
                  <a:pt x="4955" y="5536"/>
                  <a:pt x="4967" y="5548"/>
                </a:cubicBezTo>
                <a:cubicBezTo>
                  <a:pt x="4979" y="5561"/>
                  <a:pt x="4967" y="5585"/>
                  <a:pt x="4967" y="5610"/>
                </a:cubicBezTo>
                <a:cubicBezTo>
                  <a:pt x="4955" y="5610"/>
                  <a:pt x="4942" y="5610"/>
                  <a:pt x="4930" y="5610"/>
                </a:cubicBezTo>
                <a:cubicBezTo>
                  <a:pt x="4918" y="5647"/>
                  <a:pt x="4918" y="5660"/>
                  <a:pt x="4893" y="5697"/>
                </a:cubicBezTo>
                <a:cubicBezTo>
                  <a:pt x="4881" y="5709"/>
                  <a:pt x="4868" y="5709"/>
                  <a:pt x="4856" y="5734"/>
                </a:cubicBezTo>
                <a:cubicBezTo>
                  <a:pt x="4868" y="5734"/>
                  <a:pt x="4868" y="5721"/>
                  <a:pt x="4881" y="5721"/>
                </a:cubicBezTo>
                <a:cubicBezTo>
                  <a:pt x="4893" y="5721"/>
                  <a:pt x="4893" y="5721"/>
                  <a:pt x="4893" y="5734"/>
                </a:cubicBezTo>
                <a:lnTo>
                  <a:pt x="4893" y="5758"/>
                </a:lnTo>
                <a:lnTo>
                  <a:pt x="4918" y="5795"/>
                </a:lnTo>
                <a:cubicBezTo>
                  <a:pt x="4918" y="5820"/>
                  <a:pt x="4905" y="5833"/>
                  <a:pt x="4881" y="5833"/>
                </a:cubicBezTo>
                <a:cubicBezTo>
                  <a:pt x="4868" y="5833"/>
                  <a:pt x="4856" y="5833"/>
                  <a:pt x="4831" y="5820"/>
                </a:cubicBezTo>
                <a:cubicBezTo>
                  <a:pt x="4819" y="5820"/>
                  <a:pt x="4806" y="5808"/>
                  <a:pt x="4806" y="5795"/>
                </a:cubicBezTo>
                <a:cubicBezTo>
                  <a:pt x="4806" y="5771"/>
                  <a:pt x="4806" y="5771"/>
                  <a:pt x="4819" y="5746"/>
                </a:cubicBezTo>
                <a:cubicBezTo>
                  <a:pt x="4806" y="5758"/>
                  <a:pt x="4794" y="5758"/>
                  <a:pt x="4769" y="5771"/>
                </a:cubicBezTo>
                <a:cubicBezTo>
                  <a:pt x="4782" y="5771"/>
                  <a:pt x="4782" y="5771"/>
                  <a:pt x="4782" y="5783"/>
                </a:cubicBezTo>
                <a:cubicBezTo>
                  <a:pt x="4782" y="5795"/>
                  <a:pt x="4757" y="5808"/>
                  <a:pt x="4745" y="5808"/>
                </a:cubicBezTo>
                <a:cubicBezTo>
                  <a:pt x="4720" y="5820"/>
                  <a:pt x="4708" y="5833"/>
                  <a:pt x="4683" y="5833"/>
                </a:cubicBezTo>
                <a:cubicBezTo>
                  <a:pt x="4671" y="5833"/>
                  <a:pt x="4671" y="5833"/>
                  <a:pt x="4658" y="5833"/>
                </a:cubicBezTo>
                <a:cubicBezTo>
                  <a:pt x="4658" y="5833"/>
                  <a:pt x="4658" y="5845"/>
                  <a:pt x="4658" y="5857"/>
                </a:cubicBezTo>
                <a:cubicBezTo>
                  <a:pt x="4695" y="5857"/>
                  <a:pt x="4708" y="5882"/>
                  <a:pt x="4720" y="5919"/>
                </a:cubicBezTo>
                <a:cubicBezTo>
                  <a:pt x="4720" y="5931"/>
                  <a:pt x="4720" y="5944"/>
                  <a:pt x="4720" y="5944"/>
                </a:cubicBezTo>
                <a:cubicBezTo>
                  <a:pt x="4745" y="5968"/>
                  <a:pt x="4757" y="5956"/>
                  <a:pt x="4782" y="5956"/>
                </a:cubicBezTo>
                <a:cubicBezTo>
                  <a:pt x="4819" y="5956"/>
                  <a:pt x="4819" y="5882"/>
                  <a:pt x="4868" y="5882"/>
                </a:cubicBezTo>
                <a:cubicBezTo>
                  <a:pt x="4905" y="5882"/>
                  <a:pt x="4918" y="5907"/>
                  <a:pt x="4942" y="5931"/>
                </a:cubicBezTo>
                <a:cubicBezTo>
                  <a:pt x="4955" y="5931"/>
                  <a:pt x="4955" y="5944"/>
                  <a:pt x="4967" y="5944"/>
                </a:cubicBezTo>
                <a:cubicBezTo>
                  <a:pt x="4992" y="5944"/>
                  <a:pt x="4992" y="5931"/>
                  <a:pt x="5004" y="5931"/>
                </a:cubicBezTo>
                <a:cubicBezTo>
                  <a:pt x="5017" y="5931"/>
                  <a:pt x="5017" y="5944"/>
                  <a:pt x="5017" y="5956"/>
                </a:cubicBezTo>
                <a:cubicBezTo>
                  <a:pt x="5017" y="5968"/>
                  <a:pt x="5004" y="5981"/>
                  <a:pt x="4992" y="5993"/>
                </a:cubicBezTo>
                <a:cubicBezTo>
                  <a:pt x="4979" y="6006"/>
                  <a:pt x="4992" y="6030"/>
                  <a:pt x="4967" y="6043"/>
                </a:cubicBezTo>
                <a:cubicBezTo>
                  <a:pt x="4955" y="6043"/>
                  <a:pt x="4942" y="6043"/>
                  <a:pt x="4930" y="6043"/>
                </a:cubicBezTo>
                <a:lnTo>
                  <a:pt x="4930" y="6055"/>
                </a:lnTo>
                <a:cubicBezTo>
                  <a:pt x="4930" y="6117"/>
                  <a:pt x="4967" y="6141"/>
                  <a:pt x="4992" y="6203"/>
                </a:cubicBezTo>
                <a:cubicBezTo>
                  <a:pt x="5004" y="6191"/>
                  <a:pt x="5029" y="6191"/>
                  <a:pt x="5054" y="6179"/>
                </a:cubicBezTo>
                <a:cubicBezTo>
                  <a:pt x="5066" y="6179"/>
                  <a:pt x="5078" y="6154"/>
                  <a:pt x="5078" y="6129"/>
                </a:cubicBezTo>
                <a:lnTo>
                  <a:pt x="5078" y="6104"/>
                </a:lnTo>
                <a:cubicBezTo>
                  <a:pt x="5078" y="6080"/>
                  <a:pt x="5066" y="6080"/>
                  <a:pt x="5066" y="6055"/>
                </a:cubicBezTo>
                <a:cubicBezTo>
                  <a:pt x="5066" y="6055"/>
                  <a:pt x="5066" y="6055"/>
                  <a:pt x="5066" y="6043"/>
                </a:cubicBezTo>
                <a:cubicBezTo>
                  <a:pt x="5066" y="6018"/>
                  <a:pt x="5041" y="6018"/>
                  <a:pt x="5029" y="5993"/>
                </a:cubicBezTo>
                <a:cubicBezTo>
                  <a:pt x="5029" y="5968"/>
                  <a:pt x="5029" y="5956"/>
                  <a:pt x="5029" y="5931"/>
                </a:cubicBezTo>
                <a:cubicBezTo>
                  <a:pt x="5029" y="5919"/>
                  <a:pt x="5041" y="5907"/>
                  <a:pt x="5054" y="5894"/>
                </a:cubicBezTo>
                <a:cubicBezTo>
                  <a:pt x="5066" y="5882"/>
                  <a:pt x="5054" y="5870"/>
                  <a:pt x="5078" y="5845"/>
                </a:cubicBezTo>
                <a:cubicBezTo>
                  <a:pt x="5091" y="5833"/>
                  <a:pt x="5103" y="5833"/>
                  <a:pt x="5115" y="5820"/>
                </a:cubicBezTo>
                <a:cubicBezTo>
                  <a:pt x="5128" y="5808"/>
                  <a:pt x="5115" y="5795"/>
                  <a:pt x="5115" y="5795"/>
                </a:cubicBezTo>
                <a:cubicBezTo>
                  <a:pt x="5140" y="5746"/>
                  <a:pt x="5177" y="5734"/>
                  <a:pt x="5214" y="5734"/>
                </a:cubicBezTo>
                <a:cubicBezTo>
                  <a:pt x="5239" y="5734"/>
                  <a:pt x="5251" y="5746"/>
                  <a:pt x="5276" y="5746"/>
                </a:cubicBezTo>
                <a:cubicBezTo>
                  <a:pt x="5301" y="5758"/>
                  <a:pt x="5325" y="5771"/>
                  <a:pt x="5325" y="5808"/>
                </a:cubicBezTo>
                <a:cubicBezTo>
                  <a:pt x="5325" y="5833"/>
                  <a:pt x="5313" y="5845"/>
                  <a:pt x="5313" y="5857"/>
                </a:cubicBezTo>
                <a:cubicBezTo>
                  <a:pt x="5313" y="5882"/>
                  <a:pt x="5313" y="5907"/>
                  <a:pt x="5288" y="5907"/>
                </a:cubicBezTo>
                <a:cubicBezTo>
                  <a:pt x="5288" y="5907"/>
                  <a:pt x="5276" y="5894"/>
                  <a:pt x="5264" y="5894"/>
                </a:cubicBezTo>
                <a:lnTo>
                  <a:pt x="5264" y="5907"/>
                </a:lnTo>
                <a:cubicBezTo>
                  <a:pt x="5276" y="5919"/>
                  <a:pt x="5276" y="5931"/>
                  <a:pt x="5276" y="5956"/>
                </a:cubicBezTo>
                <a:cubicBezTo>
                  <a:pt x="5276" y="5956"/>
                  <a:pt x="5288" y="5968"/>
                  <a:pt x="5288" y="5968"/>
                </a:cubicBezTo>
                <a:cubicBezTo>
                  <a:pt x="5301" y="5968"/>
                  <a:pt x="5313" y="5968"/>
                  <a:pt x="5325" y="5956"/>
                </a:cubicBezTo>
                <a:cubicBezTo>
                  <a:pt x="5338" y="5993"/>
                  <a:pt x="5338" y="6006"/>
                  <a:pt x="5338" y="6043"/>
                </a:cubicBezTo>
                <a:lnTo>
                  <a:pt x="5350" y="6043"/>
                </a:lnTo>
                <a:cubicBezTo>
                  <a:pt x="5375" y="6043"/>
                  <a:pt x="5400" y="6043"/>
                  <a:pt x="5412" y="6030"/>
                </a:cubicBezTo>
                <a:cubicBezTo>
                  <a:pt x="5424" y="6018"/>
                  <a:pt x="5412" y="5993"/>
                  <a:pt x="5412" y="5981"/>
                </a:cubicBezTo>
                <a:cubicBezTo>
                  <a:pt x="5424" y="5956"/>
                  <a:pt x="5437" y="5944"/>
                  <a:pt x="5437" y="5907"/>
                </a:cubicBezTo>
                <a:close/>
                <a:moveTo>
                  <a:pt x="4572" y="7328"/>
                </a:moveTo>
                <a:cubicBezTo>
                  <a:pt x="4609" y="7352"/>
                  <a:pt x="4609" y="7389"/>
                  <a:pt x="4609" y="7439"/>
                </a:cubicBezTo>
                <a:cubicBezTo>
                  <a:pt x="4609" y="7463"/>
                  <a:pt x="4609" y="7501"/>
                  <a:pt x="4572" y="7501"/>
                </a:cubicBezTo>
                <a:cubicBezTo>
                  <a:pt x="4535" y="7501"/>
                  <a:pt x="4510" y="7488"/>
                  <a:pt x="4473" y="7476"/>
                </a:cubicBezTo>
                <a:lnTo>
                  <a:pt x="4436" y="7476"/>
                </a:lnTo>
                <a:cubicBezTo>
                  <a:pt x="4436" y="7476"/>
                  <a:pt x="4436" y="7476"/>
                  <a:pt x="4423" y="7463"/>
                </a:cubicBezTo>
                <a:cubicBezTo>
                  <a:pt x="4448" y="7451"/>
                  <a:pt x="4448" y="7439"/>
                  <a:pt x="4485" y="7426"/>
                </a:cubicBezTo>
                <a:cubicBezTo>
                  <a:pt x="4510" y="7426"/>
                  <a:pt x="4535" y="7439"/>
                  <a:pt x="4559" y="7414"/>
                </a:cubicBezTo>
                <a:cubicBezTo>
                  <a:pt x="4584" y="7389"/>
                  <a:pt x="4559" y="7352"/>
                  <a:pt x="4572" y="7328"/>
                </a:cubicBezTo>
                <a:close/>
                <a:moveTo>
                  <a:pt x="4275" y="7847"/>
                </a:moveTo>
                <a:cubicBezTo>
                  <a:pt x="4288" y="7847"/>
                  <a:pt x="4300" y="7847"/>
                  <a:pt x="4325" y="7859"/>
                </a:cubicBezTo>
                <a:cubicBezTo>
                  <a:pt x="4325" y="7871"/>
                  <a:pt x="4325" y="7896"/>
                  <a:pt x="4312" y="7908"/>
                </a:cubicBezTo>
                <a:lnTo>
                  <a:pt x="4300" y="7908"/>
                </a:lnTo>
                <a:cubicBezTo>
                  <a:pt x="4300" y="7884"/>
                  <a:pt x="4275" y="7871"/>
                  <a:pt x="4275" y="7859"/>
                </a:cubicBezTo>
                <a:cubicBezTo>
                  <a:pt x="4263" y="7847"/>
                  <a:pt x="4275" y="7847"/>
                  <a:pt x="4275" y="7847"/>
                </a:cubicBezTo>
                <a:close/>
                <a:moveTo>
                  <a:pt x="9304" y="7760"/>
                </a:moveTo>
                <a:cubicBezTo>
                  <a:pt x="9304" y="7785"/>
                  <a:pt x="9304" y="7797"/>
                  <a:pt x="9316" y="7822"/>
                </a:cubicBezTo>
                <a:cubicBezTo>
                  <a:pt x="9316" y="7834"/>
                  <a:pt x="9316" y="7847"/>
                  <a:pt x="9329" y="7859"/>
                </a:cubicBezTo>
                <a:cubicBezTo>
                  <a:pt x="9353" y="7884"/>
                  <a:pt x="9390" y="7896"/>
                  <a:pt x="9390" y="7933"/>
                </a:cubicBezTo>
                <a:cubicBezTo>
                  <a:pt x="9390" y="7958"/>
                  <a:pt x="9366" y="7958"/>
                  <a:pt x="9366" y="7982"/>
                </a:cubicBezTo>
                <a:cubicBezTo>
                  <a:pt x="9366" y="8019"/>
                  <a:pt x="9415" y="8019"/>
                  <a:pt x="9415" y="8057"/>
                </a:cubicBezTo>
                <a:cubicBezTo>
                  <a:pt x="9415" y="8069"/>
                  <a:pt x="9403" y="8069"/>
                  <a:pt x="9390" y="8069"/>
                </a:cubicBezTo>
                <a:lnTo>
                  <a:pt x="9366" y="8069"/>
                </a:lnTo>
                <a:cubicBezTo>
                  <a:pt x="9316" y="8069"/>
                  <a:pt x="9279" y="8094"/>
                  <a:pt x="9242" y="8131"/>
                </a:cubicBezTo>
                <a:cubicBezTo>
                  <a:pt x="9230" y="8143"/>
                  <a:pt x="9230" y="8155"/>
                  <a:pt x="9217" y="8155"/>
                </a:cubicBezTo>
                <a:cubicBezTo>
                  <a:pt x="9168" y="8155"/>
                  <a:pt x="9156" y="8131"/>
                  <a:pt x="9131" y="8094"/>
                </a:cubicBezTo>
                <a:cubicBezTo>
                  <a:pt x="9119" y="8094"/>
                  <a:pt x="9119" y="8106"/>
                  <a:pt x="9106" y="8106"/>
                </a:cubicBezTo>
                <a:cubicBezTo>
                  <a:pt x="9081" y="8106"/>
                  <a:pt x="9069" y="8081"/>
                  <a:pt x="9057" y="8057"/>
                </a:cubicBezTo>
                <a:cubicBezTo>
                  <a:pt x="9057" y="8032"/>
                  <a:pt x="9044" y="8019"/>
                  <a:pt x="9044" y="7995"/>
                </a:cubicBezTo>
                <a:cubicBezTo>
                  <a:pt x="9044" y="7958"/>
                  <a:pt x="9069" y="7945"/>
                  <a:pt x="9081" y="7908"/>
                </a:cubicBezTo>
                <a:cubicBezTo>
                  <a:pt x="9094" y="7896"/>
                  <a:pt x="9094" y="7896"/>
                  <a:pt x="9094" y="7884"/>
                </a:cubicBezTo>
                <a:cubicBezTo>
                  <a:pt x="9094" y="7871"/>
                  <a:pt x="9094" y="7859"/>
                  <a:pt x="9094" y="7847"/>
                </a:cubicBezTo>
                <a:cubicBezTo>
                  <a:pt x="9069" y="7871"/>
                  <a:pt x="9032" y="7871"/>
                  <a:pt x="9020" y="7908"/>
                </a:cubicBezTo>
                <a:cubicBezTo>
                  <a:pt x="9020" y="7933"/>
                  <a:pt x="9020" y="7945"/>
                  <a:pt x="9007" y="7970"/>
                </a:cubicBezTo>
                <a:cubicBezTo>
                  <a:pt x="9007" y="7982"/>
                  <a:pt x="9020" y="7995"/>
                  <a:pt x="9007" y="7995"/>
                </a:cubicBezTo>
                <a:cubicBezTo>
                  <a:pt x="8970" y="8007"/>
                  <a:pt x="8946" y="7995"/>
                  <a:pt x="8909" y="7982"/>
                </a:cubicBezTo>
                <a:cubicBezTo>
                  <a:pt x="8884" y="7970"/>
                  <a:pt x="8884" y="7958"/>
                  <a:pt x="8859" y="7958"/>
                </a:cubicBezTo>
                <a:cubicBezTo>
                  <a:pt x="8834" y="7958"/>
                  <a:pt x="8810" y="7970"/>
                  <a:pt x="8785" y="7982"/>
                </a:cubicBezTo>
                <a:cubicBezTo>
                  <a:pt x="8773" y="7982"/>
                  <a:pt x="8760" y="7982"/>
                  <a:pt x="8736" y="7995"/>
                </a:cubicBezTo>
                <a:cubicBezTo>
                  <a:pt x="8723" y="8007"/>
                  <a:pt x="8723" y="8019"/>
                  <a:pt x="8711" y="8032"/>
                </a:cubicBezTo>
                <a:cubicBezTo>
                  <a:pt x="8649" y="8069"/>
                  <a:pt x="8600" y="8081"/>
                  <a:pt x="8550" y="8131"/>
                </a:cubicBezTo>
                <a:cubicBezTo>
                  <a:pt x="8451" y="8230"/>
                  <a:pt x="8402" y="8316"/>
                  <a:pt x="8402" y="8464"/>
                </a:cubicBezTo>
                <a:cubicBezTo>
                  <a:pt x="8402" y="8489"/>
                  <a:pt x="8402" y="8514"/>
                  <a:pt x="8402" y="8538"/>
                </a:cubicBezTo>
                <a:cubicBezTo>
                  <a:pt x="8402" y="8551"/>
                  <a:pt x="8402" y="8551"/>
                  <a:pt x="8402" y="8563"/>
                </a:cubicBezTo>
                <a:cubicBezTo>
                  <a:pt x="8402" y="8575"/>
                  <a:pt x="8414" y="8575"/>
                  <a:pt x="8427" y="8588"/>
                </a:cubicBezTo>
                <a:cubicBezTo>
                  <a:pt x="8439" y="8613"/>
                  <a:pt x="8464" y="8625"/>
                  <a:pt x="8488" y="8637"/>
                </a:cubicBezTo>
                <a:cubicBezTo>
                  <a:pt x="8525" y="8662"/>
                  <a:pt x="8563" y="8674"/>
                  <a:pt x="8600" y="8711"/>
                </a:cubicBezTo>
                <a:cubicBezTo>
                  <a:pt x="8612" y="8711"/>
                  <a:pt x="8624" y="8724"/>
                  <a:pt x="8637" y="8724"/>
                </a:cubicBezTo>
                <a:cubicBezTo>
                  <a:pt x="8686" y="8736"/>
                  <a:pt x="8711" y="8724"/>
                  <a:pt x="8748" y="8736"/>
                </a:cubicBezTo>
                <a:cubicBezTo>
                  <a:pt x="8797" y="8748"/>
                  <a:pt x="8810" y="8786"/>
                  <a:pt x="8834" y="8835"/>
                </a:cubicBezTo>
                <a:cubicBezTo>
                  <a:pt x="8871" y="8872"/>
                  <a:pt x="8896" y="8897"/>
                  <a:pt x="8896" y="8946"/>
                </a:cubicBezTo>
                <a:cubicBezTo>
                  <a:pt x="8909" y="8959"/>
                  <a:pt x="8909" y="8971"/>
                  <a:pt x="8909" y="8983"/>
                </a:cubicBezTo>
                <a:cubicBezTo>
                  <a:pt x="8909" y="9008"/>
                  <a:pt x="8909" y="9008"/>
                  <a:pt x="8909" y="9033"/>
                </a:cubicBezTo>
                <a:lnTo>
                  <a:pt x="8909" y="9119"/>
                </a:lnTo>
                <a:cubicBezTo>
                  <a:pt x="8909" y="9169"/>
                  <a:pt x="8859" y="9181"/>
                  <a:pt x="8834" y="9218"/>
                </a:cubicBezTo>
                <a:cubicBezTo>
                  <a:pt x="8810" y="9230"/>
                  <a:pt x="8810" y="9255"/>
                  <a:pt x="8785" y="9255"/>
                </a:cubicBezTo>
                <a:lnTo>
                  <a:pt x="8748" y="9255"/>
                </a:lnTo>
                <a:cubicBezTo>
                  <a:pt x="8736" y="9267"/>
                  <a:pt x="8748" y="9292"/>
                  <a:pt x="8736" y="9304"/>
                </a:cubicBezTo>
                <a:cubicBezTo>
                  <a:pt x="8723" y="9317"/>
                  <a:pt x="8711" y="9317"/>
                  <a:pt x="8698" y="9317"/>
                </a:cubicBezTo>
                <a:cubicBezTo>
                  <a:pt x="8637" y="9317"/>
                  <a:pt x="8600" y="9304"/>
                  <a:pt x="8538" y="9304"/>
                </a:cubicBezTo>
                <a:cubicBezTo>
                  <a:pt x="8488" y="9304"/>
                  <a:pt x="8476" y="9329"/>
                  <a:pt x="8439" y="9354"/>
                </a:cubicBezTo>
                <a:cubicBezTo>
                  <a:pt x="8402" y="9366"/>
                  <a:pt x="8365" y="9366"/>
                  <a:pt x="8340" y="9403"/>
                </a:cubicBezTo>
                <a:cubicBezTo>
                  <a:pt x="8328" y="9403"/>
                  <a:pt x="8315" y="9403"/>
                  <a:pt x="8303" y="9416"/>
                </a:cubicBezTo>
                <a:cubicBezTo>
                  <a:pt x="8278" y="9428"/>
                  <a:pt x="8278" y="9465"/>
                  <a:pt x="8254" y="9490"/>
                </a:cubicBezTo>
                <a:cubicBezTo>
                  <a:pt x="8241" y="9502"/>
                  <a:pt x="8229" y="9502"/>
                  <a:pt x="8217" y="9515"/>
                </a:cubicBezTo>
                <a:cubicBezTo>
                  <a:pt x="8204" y="9527"/>
                  <a:pt x="8217" y="9552"/>
                  <a:pt x="8217" y="9576"/>
                </a:cubicBezTo>
                <a:cubicBezTo>
                  <a:pt x="8217" y="9601"/>
                  <a:pt x="8217" y="9613"/>
                  <a:pt x="8229" y="9650"/>
                </a:cubicBezTo>
                <a:lnTo>
                  <a:pt x="8155" y="9675"/>
                </a:lnTo>
                <a:cubicBezTo>
                  <a:pt x="8155" y="9675"/>
                  <a:pt x="8155" y="9663"/>
                  <a:pt x="8155" y="9663"/>
                </a:cubicBezTo>
                <a:cubicBezTo>
                  <a:pt x="8155" y="9626"/>
                  <a:pt x="8155" y="9601"/>
                  <a:pt x="8155" y="9576"/>
                </a:cubicBezTo>
                <a:cubicBezTo>
                  <a:pt x="8155" y="9564"/>
                  <a:pt x="8167" y="9552"/>
                  <a:pt x="8167" y="9539"/>
                </a:cubicBezTo>
                <a:cubicBezTo>
                  <a:pt x="8167" y="9539"/>
                  <a:pt x="8167" y="9539"/>
                  <a:pt x="8167" y="9527"/>
                </a:cubicBezTo>
                <a:lnTo>
                  <a:pt x="8155" y="9527"/>
                </a:lnTo>
                <a:cubicBezTo>
                  <a:pt x="8093" y="9527"/>
                  <a:pt x="8068" y="9589"/>
                  <a:pt x="8019" y="9613"/>
                </a:cubicBezTo>
                <a:lnTo>
                  <a:pt x="8007" y="9626"/>
                </a:lnTo>
                <a:cubicBezTo>
                  <a:pt x="8019" y="9638"/>
                  <a:pt x="8068" y="9626"/>
                  <a:pt x="8068" y="9650"/>
                </a:cubicBezTo>
                <a:cubicBezTo>
                  <a:pt x="8068" y="9663"/>
                  <a:pt x="8056" y="9663"/>
                  <a:pt x="8056" y="9675"/>
                </a:cubicBezTo>
                <a:cubicBezTo>
                  <a:pt x="8056" y="9687"/>
                  <a:pt x="8081" y="9700"/>
                  <a:pt x="8093" y="9700"/>
                </a:cubicBezTo>
                <a:cubicBezTo>
                  <a:pt x="8118" y="9700"/>
                  <a:pt x="8118" y="9687"/>
                  <a:pt x="8142" y="9687"/>
                </a:cubicBezTo>
                <a:cubicBezTo>
                  <a:pt x="8155" y="9687"/>
                  <a:pt x="8167" y="9712"/>
                  <a:pt x="8180" y="9712"/>
                </a:cubicBezTo>
                <a:cubicBezTo>
                  <a:pt x="8217" y="9712"/>
                  <a:pt x="8229" y="9687"/>
                  <a:pt x="8266" y="9687"/>
                </a:cubicBezTo>
                <a:cubicBezTo>
                  <a:pt x="8303" y="9687"/>
                  <a:pt x="8315" y="9712"/>
                  <a:pt x="8340" y="9737"/>
                </a:cubicBezTo>
                <a:cubicBezTo>
                  <a:pt x="8353" y="9737"/>
                  <a:pt x="8365" y="9749"/>
                  <a:pt x="8365" y="9762"/>
                </a:cubicBezTo>
                <a:cubicBezTo>
                  <a:pt x="8365" y="9774"/>
                  <a:pt x="8340" y="9774"/>
                  <a:pt x="8340" y="9786"/>
                </a:cubicBezTo>
                <a:lnTo>
                  <a:pt x="8340" y="9848"/>
                </a:lnTo>
                <a:cubicBezTo>
                  <a:pt x="8340" y="9860"/>
                  <a:pt x="8328" y="9885"/>
                  <a:pt x="8315" y="9885"/>
                </a:cubicBezTo>
                <a:cubicBezTo>
                  <a:pt x="8291" y="9885"/>
                  <a:pt x="8278" y="9860"/>
                  <a:pt x="8266" y="9860"/>
                </a:cubicBezTo>
                <a:cubicBezTo>
                  <a:pt x="8254" y="9860"/>
                  <a:pt x="8254" y="9860"/>
                  <a:pt x="8254" y="9860"/>
                </a:cubicBezTo>
                <a:cubicBezTo>
                  <a:pt x="8241" y="9860"/>
                  <a:pt x="8229" y="9848"/>
                  <a:pt x="8217" y="9848"/>
                </a:cubicBezTo>
                <a:cubicBezTo>
                  <a:pt x="8241" y="9885"/>
                  <a:pt x="8229" y="9910"/>
                  <a:pt x="8241" y="9959"/>
                </a:cubicBezTo>
                <a:cubicBezTo>
                  <a:pt x="8254" y="9984"/>
                  <a:pt x="8266" y="9984"/>
                  <a:pt x="8266" y="10009"/>
                </a:cubicBezTo>
                <a:cubicBezTo>
                  <a:pt x="8278" y="10071"/>
                  <a:pt x="8340" y="10108"/>
                  <a:pt x="8340" y="10169"/>
                </a:cubicBezTo>
                <a:cubicBezTo>
                  <a:pt x="8340" y="10182"/>
                  <a:pt x="8328" y="10182"/>
                  <a:pt x="8328" y="10182"/>
                </a:cubicBezTo>
                <a:cubicBezTo>
                  <a:pt x="8328" y="10182"/>
                  <a:pt x="8315" y="10169"/>
                  <a:pt x="8315" y="10169"/>
                </a:cubicBezTo>
                <a:cubicBezTo>
                  <a:pt x="8278" y="10169"/>
                  <a:pt x="8254" y="10169"/>
                  <a:pt x="8229" y="10182"/>
                </a:cubicBezTo>
                <a:cubicBezTo>
                  <a:pt x="8192" y="10194"/>
                  <a:pt x="8192" y="10219"/>
                  <a:pt x="8167" y="10231"/>
                </a:cubicBezTo>
                <a:cubicBezTo>
                  <a:pt x="8142" y="10256"/>
                  <a:pt x="8130" y="10293"/>
                  <a:pt x="8093" y="10293"/>
                </a:cubicBezTo>
                <a:lnTo>
                  <a:pt x="8068" y="10293"/>
                </a:lnTo>
                <a:cubicBezTo>
                  <a:pt x="8031" y="10293"/>
                  <a:pt x="8007" y="10268"/>
                  <a:pt x="7982" y="10256"/>
                </a:cubicBezTo>
                <a:cubicBezTo>
                  <a:pt x="7957" y="10243"/>
                  <a:pt x="7945" y="10231"/>
                  <a:pt x="7920" y="10219"/>
                </a:cubicBezTo>
                <a:cubicBezTo>
                  <a:pt x="7908" y="10206"/>
                  <a:pt x="7908" y="10182"/>
                  <a:pt x="7895" y="10169"/>
                </a:cubicBezTo>
                <a:cubicBezTo>
                  <a:pt x="7858" y="10157"/>
                  <a:pt x="7834" y="10157"/>
                  <a:pt x="7809" y="10145"/>
                </a:cubicBezTo>
                <a:cubicBezTo>
                  <a:pt x="7797" y="10157"/>
                  <a:pt x="7797" y="10157"/>
                  <a:pt x="7797" y="10169"/>
                </a:cubicBezTo>
                <a:cubicBezTo>
                  <a:pt x="7784" y="10169"/>
                  <a:pt x="7772" y="10157"/>
                  <a:pt x="7759" y="10145"/>
                </a:cubicBezTo>
                <a:cubicBezTo>
                  <a:pt x="7710" y="10132"/>
                  <a:pt x="7685" y="10108"/>
                  <a:pt x="7661" y="10071"/>
                </a:cubicBezTo>
                <a:cubicBezTo>
                  <a:pt x="7599" y="10021"/>
                  <a:pt x="7562" y="9996"/>
                  <a:pt x="7500" y="9972"/>
                </a:cubicBezTo>
                <a:cubicBezTo>
                  <a:pt x="7451" y="9959"/>
                  <a:pt x="7426" y="9947"/>
                  <a:pt x="7389" y="9935"/>
                </a:cubicBezTo>
                <a:cubicBezTo>
                  <a:pt x="7364" y="9922"/>
                  <a:pt x="7339" y="9922"/>
                  <a:pt x="7327" y="9898"/>
                </a:cubicBezTo>
                <a:lnTo>
                  <a:pt x="7364" y="9898"/>
                </a:lnTo>
                <a:cubicBezTo>
                  <a:pt x="7389" y="9898"/>
                  <a:pt x="7401" y="9910"/>
                  <a:pt x="7438" y="9922"/>
                </a:cubicBezTo>
                <a:cubicBezTo>
                  <a:pt x="7488" y="9935"/>
                  <a:pt x="7512" y="9947"/>
                  <a:pt x="7562" y="9972"/>
                </a:cubicBezTo>
                <a:cubicBezTo>
                  <a:pt x="7574" y="9972"/>
                  <a:pt x="7586" y="9984"/>
                  <a:pt x="7611" y="9984"/>
                </a:cubicBezTo>
                <a:cubicBezTo>
                  <a:pt x="7624" y="9984"/>
                  <a:pt x="7624" y="9996"/>
                  <a:pt x="7636" y="9996"/>
                </a:cubicBezTo>
                <a:lnTo>
                  <a:pt x="7636" y="9996"/>
                </a:lnTo>
                <a:lnTo>
                  <a:pt x="7636" y="9984"/>
                </a:lnTo>
                <a:cubicBezTo>
                  <a:pt x="7636" y="9910"/>
                  <a:pt x="7562" y="9898"/>
                  <a:pt x="7537" y="9836"/>
                </a:cubicBezTo>
                <a:cubicBezTo>
                  <a:pt x="7525" y="9836"/>
                  <a:pt x="7525" y="9848"/>
                  <a:pt x="7525" y="9848"/>
                </a:cubicBezTo>
                <a:cubicBezTo>
                  <a:pt x="7525" y="9873"/>
                  <a:pt x="7525" y="9873"/>
                  <a:pt x="7537" y="9885"/>
                </a:cubicBezTo>
                <a:lnTo>
                  <a:pt x="7537" y="9898"/>
                </a:lnTo>
                <a:cubicBezTo>
                  <a:pt x="7488" y="9873"/>
                  <a:pt x="7475" y="9836"/>
                  <a:pt x="7451" y="9799"/>
                </a:cubicBezTo>
                <a:cubicBezTo>
                  <a:pt x="7426" y="9749"/>
                  <a:pt x="7389" y="9725"/>
                  <a:pt x="7389" y="9675"/>
                </a:cubicBezTo>
                <a:cubicBezTo>
                  <a:pt x="7389" y="9650"/>
                  <a:pt x="7413" y="9650"/>
                  <a:pt x="7426" y="9650"/>
                </a:cubicBezTo>
                <a:cubicBezTo>
                  <a:pt x="7438" y="9650"/>
                  <a:pt x="7438" y="9675"/>
                  <a:pt x="7438" y="9687"/>
                </a:cubicBezTo>
                <a:cubicBezTo>
                  <a:pt x="7438" y="9700"/>
                  <a:pt x="7438" y="9700"/>
                  <a:pt x="7438" y="9712"/>
                </a:cubicBezTo>
                <a:cubicBezTo>
                  <a:pt x="7438" y="9725"/>
                  <a:pt x="7438" y="9725"/>
                  <a:pt x="7438" y="9725"/>
                </a:cubicBezTo>
                <a:cubicBezTo>
                  <a:pt x="7438" y="9725"/>
                  <a:pt x="7451" y="9725"/>
                  <a:pt x="7463" y="9725"/>
                </a:cubicBezTo>
                <a:cubicBezTo>
                  <a:pt x="7463" y="9725"/>
                  <a:pt x="7475" y="9725"/>
                  <a:pt x="7488" y="9725"/>
                </a:cubicBezTo>
                <a:cubicBezTo>
                  <a:pt x="7512" y="9725"/>
                  <a:pt x="7512" y="9687"/>
                  <a:pt x="7537" y="9687"/>
                </a:cubicBezTo>
                <a:cubicBezTo>
                  <a:pt x="7562" y="9687"/>
                  <a:pt x="7574" y="9687"/>
                  <a:pt x="7586" y="9687"/>
                </a:cubicBezTo>
                <a:cubicBezTo>
                  <a:pt x="7599" y="9687"/>
                  <a:pt x="7624" y="9687"/>
                  <a:pt x="7624" y="9675"/>
                </a:cubicBezTo>
                <a:lnTo>
                  <a:pt x="7624" y="9638"/>
                </a:lnTo>
                <a:cubicBezTo>
                  <a:pt x="7624" y="9626"/>
                  <a:pt x="7611" y="9613"/>
                  <a:pt x="7599" y="9613"/>
                </a:cubicBezTo>
                <a:cubicBezTo>
                  <a:pt x="7574" y="9613"/>
                  <a:pt x="7562" y="9638"/>
                  <a:pt x="7549" y="9638"/>
                </a:cubicBezTo>
                <a:lnTo>
                  <a:pt x="7537" y="9638"/>
                </a:lnTo>
                <a:lnTo>
                  <a:pt x="7537" y="9613"/>
                </a:lnTo>
                <a:cubicBezTo>
                  <a:pt x="7525" y="9613"/>
                  <a:pt x="7525" y="9626"/>
                  <a:pt x="7512" y="9626"/>
                </a:cubicBezTo>
                <a:cubicBezTo>
                  <a:pt x="7500" y="9626"/>
                  <a:pt x="7488" y="9601"/>
                  <a:pt x="7475" y="9601"/>
                </a:cubicBezTo>
                <a:cubicBezTo>
                  <a:pt x="7463" y="9601"/>
                  <a:pt x="7451" y="9613"/>
                  <a:pt x="7438" y="9613"/>
                </a:cubicBezTo>
                <a:cubicBezTo>
                  <a:pt x="7413" y="9613"/>
                  <a:pt x="7401" y="9589"/>
                  <a:pt x="7401" y="9576"/>
                </a:cubicBezTo>
                <a:cubicBezTo>
                  <a:pt x="7401" y="9552"/>
                  <a:pt x="7426" y="9552"/>
                  <a:pt x="7438" y="9539"/>
                </a:cubicBezTo>
                <a:cubicBezTo>
                  <a:pt x="7451" y="9527"/>
                  <a:pt x="7451" y="9527"/>
                  <a:pt x="7475" y="9515"/>
                </a:cubicBezTo>
                <a:lnTo>
                  <a:pt x="7463" y="9502"/>
                </a:lnTo>
                <a:lnTo>
                  <a:pt x="7451" y="9502"/>
                </a:lnTo>
                <a:cubicBezTo>
                  <a:pt x="7413" y="9502"/>
                  <a:pt x="7401" y="9527"/>
                  <a:pt x="7364" y="9527"/>
                </a:cubicBezTo>
                <a:cubicBezTo>
                  <a:pt x="7364" y="9527"/>
                  <a:pt x="7364" y="9527"/>
                  <a:pt x="7364" y="9527"/>
                </a:cubicBezTo>
                <a:cubicBezTo>
                  <a:pt x="7364" y="9515"/>
                  <a:pt x="7376" y="9502"/>
                  <a:pt x="7376" y="9490"/>
                </a:cubicBezTo>
                <a:cubicBezTo>
                  <a:pt x="7389" y="9465"/>
                  <a:pt x="7376" y="9453"/>
                  <a:pt x="7389" y="9440"/>
                </a:cubicBezTo>
                <a:cubicBezTo>
                  <a:pt x="7413" y="9453"/>
                  <a:pt x="7426" y="9465"/>
                  <a:pt x="7451" y="9477"/>
                </a:cubicBezTo>
                <a:cubicBezTo>
                  <a:pt x="7438" y="9440"/>
                  <a:pt x="7426" y="9416"/>
                  <a:pt x="7401" y="9416"/>
                </a:cubicBezTo>
                <a:cubicBezTo>
                  <a:pt x="7364" y="9416"/>
                  <a:pt x="7352" y="9440"/>
                  <a:pt x="7327" y="9465"/>
                </a:cubicBezTo>
                <a:cubicBezTo>
                  <a:pt x="7302" y="9490"/>
                  <a:pt x="7290" y="9502"/>
                  <a:pt x="7278" y="9539"/>
                </a:cubicBezTo>
                <a:lnTo>
                  <a:pt x="7253" y="9539"/>
                </a:lnTo>
                <a:cubicBezTo>
                  <a:pt x="7228" y="9539"/>
                  <a:pt x="7228" y="9515"/>
                  <a:pt x="7203" y="9502"/>
                </a:cubicBezTo>
                <a:cubicBezTo>
                  <a:pt x="7191" y="9490"/>
                  <a:pt x="7179" y="9502"/>
                  <a:pt x="7166" y="9490"/>
                </a:cubicBezTo>
                <a:cubicBezTo>
                  <a:pt x="7166" y="9477"/>
                  <a:pt x="7166" y="9465"/>
                  <a:pt x="7154" y="9465"/>
                </a:cubicBezTo>
                <a:cubicBezTo>
                  <a:pt x="7129" y="9465"/>
                  <a:pt x="7117" y="9490"/>
                  <a:pt x="7092" y="9490"/>
                </a:cubicBezTo>
                <a:cubicBezTo>
                  <a:pt x="7043" y="9490"/>
                  <a:pt x="7030" y="9440"/>
                  <a:pt x="6981" y="9440"/>
                </a:cubicBezTo>
                <a:cubicBezTo>
                  <a:pt x="6956" y="9440"/>
                  <a:pt x="6956" y="9465"/>
                  <a:pt x="6932" y="9465"/>
                </a:cubicBezTo>
                <a:cubicBezTo>
                  <a:pt x="6932" y="9465"/>
                  <a:pt x="6932" y="9465"/>
                  <a:pt x="6932" y="9465"/>
                </a:cubicBezTo>
                <a:cubicBezTo>
                  <a:pt x="6932" y="9453"/>
                  <a:pt x="6944" y="9453"/>
                  <a:pt x="6944" y="9440"/>
                </a:cubicBezTo>
                <a:cubicBezTo>
                  <a:pt x="6944" y="9428"/>
                  <a:pt x="6932" y="9416"/>
                  <a:pt x="6919" y="9416"/>
                </a:cubicBezTo>
                <a:cubicBezTo>
                  <a:pt x="6907" y="9416"/>
                  <a:pt x="6907" y="9416"/>
                  <a:pt x="6907" y="9416"/>
                </a:cubicBezTo>
                <a:cubicBezTo>
                  <a:pt x="6907" y="9403"/>
                  <a:pt x="6907" y="9391"/>
                  <a:pt x="6895" y="9391"/>
                </a:cubicBezTo>
                <a:cubicBezTo>
                  <a:pt x="6882" y="9391"/>
                  <a:pt x="6882" y="9403"/>
                  <a:pt x="6870" y="9403"/>
                </a:cubicBezTo>
                <a:cubicBezTo>
                  <a:pt x="6845" y="9403"/>
                  <a:pt x="6845" y="9379"/>
                  <a:pt x="6833" y="9379"/>
                </a:cubicBezTo>
                <a:cubicBezTo>
                  <a:pt x="6808" y="9379"/>
                  <a:pt x="6808" y="9428"/>
                  <a:pt x="6783" y="9428"/>
                </a:cubicBezTo>
                <a:cubicBezTo>
                  <a:pt x="6771" y="9428"/>
                  <a:pt x="6771" y="9416"/>
                  <a:pt x="6759" y="9416"/>
                </a:cubicBezTo>
                <a:cubicBezTo>
                  <a:pt x="6734" y="9416"/>
                  <a:pt x="6734" y="9453"/>
                  <a:pt x="6709" y="9453"/>
                </a:cubicBezTo>
                <a:cubicBezTo>
                  <a:pt x="6685" y="9453"/>
                  <a:pt x="6685" y="9416"/>
                  <a:pt x="6660" y="9416"/>
                </a:cubicBezTo>
                <a:cubicBezTo>
                  <a:pt x="6647" y="9416"/>
                  <a:pt x="6635" y="9428"/>
                  <a:pt x="6635" y="9440"/>
                </a:cubicBezTo>
                <a:cubicBezTo>
                  <a:pt x="6623" y="9428"/>
                  <a:pt x="6623" y="9416"/>
                  <a:pt x="6610" y="9403"/>
                </a:cubicBezTo>
                <a:cubicBezTo>
                  <a:pt x="6598" y="9428"/>
                  <a:pt x="6598" y="9440"/>
                  <a:pt x="6586" y="9465"/>
                </a:cubicBezTo>
                <a:lnTo>
                  <a:pt x="6573" y="9465"/>
                </a:lnTo>
                <a:cubicBezTo>
                  <a:pt x="6549" y="9465"/>
                  <a:pt x="6536" y="9440"/>
                  <a:pt x="6512" y="9428"/>
                </a:cubicBezTo>
                <a:cubicBezTo>
                  <a:pt x="6487" y="9416"/>
                  <a:pt x="6450" y="9416"/>
                  <a:pt x="6450" y="9379"/>
                </a:cubicBezTo>
                <a:cubicBezTo>
                  <a:pt x="6450" y="9366"/>
                  <a:pt x="6462" y="9366"/>
                  <a:pt x="6474" y="9366"/>
                </a:cubicBezTo>
                <a:lnTo>
                  <a:pt x="6474" y="9354"/>
                </a:lnTo>
                <a:cubicBezTo>
                  <a:pt x="6474" y="9329"/>
                  <a:pt x="6437" y="9317"/>
                  <a:pt x="6437" y="9280"/>
                </a:cubicBezTo>
                <a:cubicBezTo>
                  <a:pt x="6437" y="9280"/>
                  <a:pt x="6437" y="9280"/>
                  <a:pt x="6437" y="9267"/>
                </a:cubicBezTo>
                <a:cubicBezTo>
                  <a:pt x="6462" y="9280"/>
                  <a:pt x="6474" y="9304"/>
                  <a:pt x="6499" y="9304"/>
                </a:cubicBezTo>
                <a:cubicBezTo>
                  <a:pt x="6512" y="9317"/>
                  <a:pt x="6512" y="9329"/>
                  <a:pt x="6524" y="9329"/>
                </a:cubicBezTo>
                <a:cubicBezTo>
                  <a:pt x="6549" y="9329"/>
                  <a:pt x="6536" y="9292"/>
                  <a:pt x="6536" y="9267"/>
                </a:cubicBezTo>
                <a:cubicBezTo>
                  <a:pt x="6549" y="9243"/>
                  <a:pt x="6561" y="9230"/>
                  <a:pt x="6561" y="9206"/>
                </a:cubicBezTo>
                <a:cubicBezTo>
                  <a:pt x="6561" y="9193"/>
                  <a:pt x="6561" y="9181"/>
                  <a:pt x="6549" y="9169"/>
                </a:cubicBezTo>
                <a:cubicBezTo>
                  <a:pt x="6536" y="9181"/>
                  <a:pt x="6536" y="9193"/>
                  <a:pt x="6536" y="9206"/>
                </a:cubicBezTo>
                <a:lnTo>
                  <a:pt x="6536" y="9230"/>
                </a:lnTo>
                <a:cubicBezTo>
                  <a:pt x="6536" y="9255"/>
                  <a:pt x="6524" y="9255"/>
                  <a:pt x="6512" y="9267"/>
                </a:cubicBezTo>
                <a:cubicBezTo>
                  <a:pt x="6512" y="9280"/>
                  <a:pt x="6512" y="9292"/>
                  <a:pt x="6499" y="9292"/>
                </a:cubicBezTo>
                <a:cubicBezTo>
                  <a:pt x="6487" y="9292"/>
                  <a:pt x="6487" y="9280"/>
                  <a:pt x="6474" y="9280"/>
                </a:cubicBezTo>
                <a:cubicBezTo>
                  <a:pt x="6462" y="9267"/>
                  <a:pt x="6450" y="9267"/>
                  <a:pt x="6450" y="9243"/>
                </a:cubicBezTo>
                <a:cubicBezTo>
                  <a:pt x="6450" y="9230"/>
                  <a:pt x="6462" y="9230"/>
                  <a:pt x="6462" y="9230"/>
                </a:cubicBezTo>
                <a:cubicBezTo>
                  <a:pt x="6462" y="9193"/>
                  <a:pt x="6437" y="9193"/>
                  <a:pt x="6437" y="9156"/>
                </a:cubicBezTo>
                <a:cubicBezTo>
                  <a:pt x="6437" y="9144"/>
                  <a:pt x="6437" y="9131"/>
                  <a:pt x="6425" y="9119"/>
                </a:cubicBezTo>
                <a:cubicBezTo>
                  <a:pt x="6413" y="9107"/>
                  <a:pt x="6400" y="9119"/>
                  <a:pt x="6388" y="9107"/>
                </a:cubicBezTo>
                <a:cubicBezTo>
                  <a:pt x="6376" y="9107"/>
                  <a:pt x="6363" y="9094"/>
                  <a:pt x="6351" y="9082"/>
                </a:cubicBezTo>
                <a:cubicBezTo>
                  <a:pt x="6314" y="9070"/>
                  <a:pt x="6289" y="9045"/>
                  <a:pt x="6252" y="9020"/>
                </a:cubicBezTo>
                <a:cubicBezTo>
                  <a:pt x="6227" y="9008"/>
                  <a:pt x="6203" y="9008"/>
                  <a:pt x="6190" y="8983"/>
                </a:cubicBezTo>
                <a:cubicBezTo>
                  <a:pt x="6227" y="8971"/>
                  <a:pt x="6240" y="8971"/>
                  <a:pt x="6277" y="8971"/>
                </a:cubicBezTo>
                <a:cubicBezTo>
                  <a:pt x="6301" y="8971"/>
                  <a:pt x="6301" y="8996"/>
                  <a:pt x="6326" y="8996"/>
                </a:cubicBezTo>
                <a:cubicBezTo>
                  <a:pt x="6339" y="8996"/>
                  <a:pt x="6339" y="8983"/>
                  <a:pt x="6351" y="8983"/>
                </a:cubicBezTo>
                <a:cubicBezTo>
                  <a:pt x="6363" y="8971"/>
                  <a:pt x="6376" y="8971"/>
                  <a:pt x="6376" y="8946"/>
                </a:cubicBezTo>
                <a:cubicBezTo>
                  <a:pt x="6376" y="8934"/>
                  <a:pt x="6351" y="8934"/>
                  <a:pt x="6339" y="8934"/>
                </a:cubicBezTo>
                <a:cubicBezTo>
                  <a:pt x="6314" y="8921"/>
                  <a:pt x="6314" y="8897"/>
                  <a:pt x="6289" y="8897"/>
                </a:cubicBezTo>
                <a:cubicBezTo>
                  <a:pt x="6277" y="8897"/>
                  <a:pt x="6277" y="8921"/>
                  <a:pt x="6277" y="8934"/>
                </a:cubicBezTo>
                <a:lnTo>
                  <a:pt x="6277" y="8959"/>
                </a:lnTo>
                <a:lnTo>
                  <a:pt x="6240" y="8959"/>
                </a:lnTo>
                <a:cubicBezTo>
                  <a:pt x="6240" y="8959"/>
                  <a:pt x="6227" y="8959"/>
                  <a:pt x="6227" y="8959"/>
                </a:cubicBezTo>
                <a:cubicBezTo>
                  <a:pt x="6203" y="8959"/>
                  <a:pt x="6203" y="8946"/>
                  <a:pt x="6190" y="8934"/>
                </a:cubicBezTo>
                <a:cubicBezTo>
                  <a:pt x="6166" y="8921"/>
                  <a:pt x="6153" y="8909"/>
                  <a:pt x="6153" y="8884"/>
                </a:cubicBezTo>
                <a:cubicBezTo>
                  <a:pt x="6153" y="8860"/>
                  <a:pt x="6178" y="8872"/>
                  <a:pt x="6203" y="8860"/>
                </a:cubicBezTo>
                <a:cubicBezTo>
                  <a:pt x="6227" y="8860"/>
                  <a:pt x="6252" y="8847"/>
                  <a:pt x="6277" y="8835"/>
                </a:cubicBezTo>
                <a:cubicBezTo>
                  <a:pt x="6301" y="8810"/>
                  <a:pt x="6314" y="8798"/>
                  <a:pt x="6339" y="8798"/>
                </a:cubicBezTo>
                <a:cubicBezTo>
                  <a:pt x="6363" y="8786"/>
                  <a:pt x="6376" y="8798"/>
                  <a:pt x="6376" y="8786"/>
                </a:cubicBezTo>
                <a:cubicBezTo>
                  <a:pt x="6388" y="8773"/>
                  <a:pt x="6388" y="8761"/>
                  <a:pt x="6388" y="8748"/>
                </a:cubicBezTo>
                <a:cubicBezTo>
                  <a:pt x="6388" y="8711"/>
                  <a:pt x="6363" y="8687"/>
                  <a:pt x="6363" y="8650"/>
                </a:cubicBezTo>
                <a:cubicBezTo>
                  <a:pt x="6363" y="8625"/>
                  <a:pt x="6388" y="8613"/>
                  <a:pt x="6388" y="8588"/>
                </a:cubicBezTo>
                <a:cubicBezTo>
                  <a:pt x="6388" y="8514"/>
                  <a:pt x="6326" y="8489"/>
                  <a:pt x="6314" y="8415"/>
                </a:cubicBezTo>
                <a:cubicBezTo>
                  <a:pt x="6314" y="8390"/>
                  <a:pt x="6314" y="8365"/>
                  <a:pt x="6301" y="8353"/>
                </a:cubicBezTo>
                <a:cubicBezTo>
                  <a:pt x="6289" y="8341"/>
                  <a:pt x="6277" y="8341"/>
                  <a:pt x="6264" y="8328"/>
                </a:cubicBezTo>
                <a:cubicBezTo>
                  <a:pt x="6227" y="8316"/>
                  <a:pt x="6227" y="8291"/>
                  <a:pt x="6215" y="8254"/>
                </a:cubicBezTo>
                <a:cubicBezTo>
                  <a:pt x="6190" y="8279"/>
                  <a:pt x="6190" y="8304"/>
                  <a:pt x="6190" y="8328"/>
                </a:cubicBezTo>
                <a:lnTo>
                  <a:pt x="6178" y="8328"/>
                </a:lnTo>
                <a:cubicBezTo>
                  <a:pt x="6166" y="8328"/>
                  <a:pt x="6153" y="8316"/>
                  <a:pt x="6141" y="8316"/>
                </a:cubicBezTo>
                <a:cubicBezTo>
                  <a:pt x="6141" y="8304"/>
                  <a:pt x="6141" y="8291"/>
                  <a:pt x="6141" y="8267"/>
                </a:cubicBezTo>
                <a:cubicBezTo>
                  <a:pt x="6141" y="8254"/>
                  <a:pt x="6141" y="8254"/>
                  <a:pt x="6141" y="8254"/>
                </a:cubicBezTo>
                <a:lnTo>
                  <a:pt x="6190" y="8254"/>
                </a:lnTo>
                <a:cubicBezTo>
                  <a:pt x="6203" y="8254"/>
                  <a:pt x="6203" y="8242"/>
                  <a:pt x="6215" y="8242"/>
                </a:cubicBezTo>
                <a:cubicBezTo>
                  <a:pt x="6227" y="8242"/>
                  <a:pt x="6227" y="8242"/>
                  <a:pt x="6240" y="8242"/>
                </a:cubicBezTo>
                <a:cubicBezTo>
                  <a:pt x="6277" y="8242"/>
                  <a:pt x="6277" y="8205"/>
                  <a:pt x="6277" y="8168"/>
                </a:cubicBezTo>
                <a:cubicBezTo>
                  <a:pt x="6277" y="8155"/>
                  <a:pt x="6277" y="8143"/>
                  <a:pt x="6277" y="8118"/>
                </a:cubicBezTo>
                <a:cubicBezTo>
                  <a:pt x="6277" y="8094"/>
                  <a:pt x="6264" y="8081"/>
                  <a:pt x="6252" y="8057"/>
                </a:cubicBezTo>
                <a:cubicBezTo>
                  <a:pt x="6252" y="8019"/>
                  <a:pt x="6240" y="7995"/>
                  <a:pt x="6227" y="7970"/>
                </a:cubicBezTo>
                <a:cubicBezTo>
                  <a:pt x="6190" y="7933"/>
                  <a:pt x="6166" y="7933"/>
                  <a:pt x="6129" y="7896"/>
                </a:cubicBezTo>
                <a:cubicBezTo>
                  <a:pt x="6091" y="7859"/>
                  <a:pt x="6067" y="7847"/>
                  <a:pt x="6017" y="7834"/>
                </a:cubicBezTo>
                <a:cubicBezTo>
                  <a:pt x="5980" y="7822"/>
                  <a:pt x="5956" y="7797"/>
                  <a:pt x="5918" y="7797"/>
                </a:cubicBezTo>
                <a:lnTo>
                  <a:pt x="5881" y="7797"/>
                </a:lnTo>
                <a:cubicBezTo>
                  <a:pt x="5844" y="7797"/>
                  <a:pt x="5820" y="7797"/>
                  <a:pt x="5820" y="7760"/>
                </a:cubicBezTo>
                <a:cubicBezTo>
                  <a:pt x="5820" y="7748"/>
                  <a:pt x="5832" y="7748"/>
                  <a:pt x="5832" y="7748"/>
                </a:cubicBezTo>
                <a:cubicBezTo>
                  <a:pt x="5869" y="7748"/>
                  <a:pt x="5881" y="7772"/>
                  <a:pt x="5906" y="7772"/>
                </a:cubicBezTo>
                <a:lnTo>
                  <a:pt x="5980" y="7772"/>
                </a:lnTo>
                <a:lnTo>
                  <a:pt x="6079" y="7785"/>
                </a:lnTo>
                <a:lnTo>
                  <a:pt x="6104" y="7785"/>
                </a:lnTo>
                <a:cubicBezTo>
                  <a:pt x="6116" y="7785"/>
                  <a:pt x="6129" y="7785"/>
                  <a:pt x="6141" y="7785"/>
                </a:cubicBezTo>
                <a:cubicBezTo>
                  <a:pt x="6153" y="7772"/>
                  <a:pt x="6166" y="7772"/>
                  <a:pt x="6166" y="7760"/>
                </a:cubicBezTo>
                <a:cubicBezTo>
                  <a:pt x="6166" y="7748"/>
                  <a:pt x="6153" y="7748"/>
                  <a:pt x="6129" y="7735"/>
                </a:cubicBezTo>
                <a:cubicBezTo>
                  <a:pt x="6104" y="7723"/>
                  <a:pt x="6079" y="7711"/>
                  <a:pt x="6054" y="7698"/>
                </a:cubicBezTo>
                <a:cubicBezTo>
                  <a:pt x="6005" y="7661"/>
                  <a:pt x="5993" y="7624"/>
                  <a:pt x="5968" y="7575"/>
                </a:cubicBezTo>
                <a:cubicBezTo>
                  <a:pt x="5931" y="7525"/>
                  <a:pt x="5881" y="7550"/>
                  <a:pt x="5820" y="7550"/>
                </a:cubicBezTo>
                <a:cubicBezTo>
                  <a:pt x="5770" y="7550"/>
                  <a:pt x="5745" y="7538"/>
                  <a:pt x="5708" y="7501"/>
                </a:cubicBezTo>
                <a:cubicBezTo>
                  <a:pt x="5770" y="7488"/>
                  <a:pt x="5807" y="7476"/>
                  <a:pt x="5869" y="7476"/>
                </a:cubicBezTo>
                <a:cubicBezTo>
                  <a:pt x="5894" y="7476"/>
                  <a:pt x="5918" y="7476"/>
                  <a:pt x="5943" y="7488"/>
                </a:cubicBezTo>
                <a:cubicBezTo>
                  <a:pt x="5980" y="7513"/>
                  <a:pt x="6005" y="7538"/>
                  <a:pt x="6054" y="7538"/>
                </a:cubicBezTo>
                <a:cubicBezTo>
                  <a:pt x="6091" y="7538"/>
                  <a:pt x="6129" y="7538"/>
                  <a:pt x="6166" y="7513"/>
                </a:cubicBezTo>
                <a:cubicBezTo>
                  <a:pt x="6190" y="7501"/>
                  <a:pt x="6203" y="7463"/>
                  <a:pt x="6227" y="7463"/>
                </a:cubicBezTo>
                <a:cubicBezTo>
                  <a:pt x="6252" y="7463"/>
                  <a:pt x="6264" y="7476"/>
                  <a:pt x="6277" y="7476"/>
                </a:cubicBezTo>
                <a:cubicBezTo>
                  <a:pt x="6289" y="7476"/>
                  <a:pt x="6289" y="7476"/>
                  <a:pt x="6301" y="7476"/>
                </a:cubicBezTo>
                <a:cubicBezTo>
                  <a:pt x="6326" y="7476"/>
                  <a:pt x="6326" y="7501"/>
                  <a:pt x="6339" y="7525"/>
                </a:cubicBezTo>
                <a:lnTo>
                  <a:pt x="6339" y="7525"/>
                </a:lnTo>
                <a:cubicBezTo>
                  <a:pt x="6301" y="7513"/>
                  <a:pt x="6289" y="7488"/>
                  <a:pt x="6252" y="7488"/>
                </a:cubicBezTo>
                <a:cubicBezTo>
                  <a:pt x="6252" y="7488"/>
                  <a:pt x="6240" y="7488"/>
                  <a:pt x="6240" y="7501"/>
                </a:cubicBezTo>
                <a:cubicBezTo>
                  <a:pt x="6240" y="7513"/>
                  <a:pt x="6240" y="7525"/>
                  <a:pt x="6252" y="7538"/>
                </a:cubicBezTo>
                <a:cubicBezTo>
                  <a:pt x="6264" y="7575"/>
                  <a:pt x="6277" y="7587"/>
                  <a:pt x="6314" y="7612"/>
                </a:cubicBezTo>
                <a:cubicBezTo>
                  <a:pt x="6326" y="7612"/>
                  <a:pt x="6326" y="7624"/>
                  <a:pt x="6351" y="7624"/>
                </a:cubicBezTo>
                <a:cubicBezTo>
                  <a:pt x="6363" y="7624"/>
                  <a:pt x="6363" y="7624"/>
                  <a:pt x="6376" y="7624"/>
                </a:cubicBezTo>
                <a:cubicBezTo>
                  <a:pt x="6388" y="7636"/>
                  <a:pt x="6376" y="7649"/>
                  <a:pt x="6376" y="7661"/>
                </a:cubicBezTo>
                <a:lnTo>
                  <a:pt x="6388" y="7661"/>
                </a:lnTo>
                <a:cubicBezTo>
                  <a:pt x="6388" y="7661"/>
                  <a:pt x="6400" y="7649"/>
                  <a:pt x="6400" y="7649"/>
                </a:cubicBezTo>
                <a:cubicBezTo>
                  <a:pt x="6400" y="7649"/>
                  <a:pt x="6413" y="7661"/>
                  <a:pt x="6413" y="7661"/>
                </a:cubicBezTo>
                <a:cubicBezTo>
                  <a:pt x="6425" y="7661"/>
                  <a:pt x="6425" y="7636"/>
                  <a:pt x="6425" y="7612"/>
                </a:cubicBezTo>
                <a:cubicBezTo>
                  <a:pt x="6425" y="7599"/>
                  <a:pt x="6413" y="7599"/>
                  <a:pt x="6400" y="7587"/>
                </a:cubicBezTo>
                <a:cubicBezTo>
                  <a:pt x="6376" y="7562"/>
                  <a:pt x="6363" y="7550"/>
                  <a:pt x="6351" y="7538"/>
                </a:cubicBezTo>
                <a:lnTo>
                  <a:pt x="6351" y="7525"/>
                </a:lnTo>
                <a:cubicBezTo>
                  <a:pt x="6363" y="7538"/>
                  <a:pt x="6376" y="7550"/>
                  <a:pt x="6388" y="7550"/>
                </a:cubicBezTo>
                <a:cubicBezTo>
                  <a:pt x="6413" y="7550"/>
                  <a:pt x="6413" y="7525"/>
                  <a:pt x="6425" y="7501"/>
                </a:cubicBezTo>
                <a:cubicBezTo>
                  <a:pt x="6437" y="7501"/>
                  <a:pt x="6450" y="7513"/>
                  <a:pt x="6462" y="7513"/>
                </a:cubicBezTo>
                <a:cubicBezTo>
                  <a:pt x="6474" y="7525"/>
                  <a:pt x="6474" y="7550"/>
                  <a:pt x="6487" y="7550"/>
                </a:cubicBezTo>
                <a:cubicBezTo>
                  <a:pt x="6499" y="7550"/>
                  <a:pt x="6499" y="7538"/>
                  <a:pt x="6512" y="7525"/>
                </a:cubicBezTo>
                <a:cubicBezTo>
                  <a:pt x="6536" y="7501"/>
                  <a:pt x="6549" y="7476"/>
                  <a:pt x="6573" y="7451"/>
                </a:cubicBezTo>
                <a:cubicBezTo>
                  <a:pt x="6586" y="7463"/>
                  <a:pt x="6586" y="7476"/>
                  <a:pt x="6586" y="7488"/>
                </a:cubicBezTo>
                <a:cubicBezTo>
                  <a:pt x="6598" y="7476"/>
                  <a:pt x="6598" y="7451"/>
                  <a:pt x="6623" y="7451"/>
                </a:cubicBezTo>
                <a:cubicBezTo>
                  <a:pt x="6672" y="7426"/>
                  <a:pt x="6734" y="7414"/>
                  <a:pt x="6734" y="7365"/>
                </a:cubicBezTo>
                <a:lnTo>
                  <a:pt x="6722" y="7266"/>
                </a:lnTo>
                <a:cubicBezTo>
                  <a:pt x="6722" y="7241"/>
                  <a:pt x="6734" y="7229"/>
                  <a:pt x="6734" y="7204"/>
                </a:cubicBezTo>
                <a:cubicBezTo>
                  <a:pt x="6734" y="7167"/>
                  <a:pt x="6709" y="7167"/>
                  <a:pt x="6709" y="7142"/>
                </a:cubicBezTo>
                <a:cubicBezTo>
                  <a:pt x="6734" y="7155"/>
                  <a:pt x="6746" y="7167"/>
                  <a:pt x="6771" y="7167"/>
                </a:cubicBezTo>
                <a:cubicBezTo>
                  <a:pt x="6820" y="7167"/>
                  <a:pt x="6833" y="7118"/>
                  <a:pt x="6895" y="7118"/>
                </a:cubicBezTo>
                <a:lnTo>
                  <a:pt x="6919" y="7118"/>
                </a:lnTo>
                <a:cubicBezTo>
                  <a:pt x="6919" y="7118"/>
                  <a:pt x="6932" y="7130"/>
                  <a:pt x="6932" y="7130"/>
                </a:cubicBezTo>
                <a:cubicBezTo>
                  <a:pt x="6969" y="7130"/>
                  <a:pt x="6993" y="7093"/>
                  <a:pt x="7006" y="7056"/>
                </a:cubicBezTo>
                <a:cubicBezTo>
                  <a:pt x="7018" y="7031"/>
                  <a:pt x="7030" y="7006"/>
                  <a:pt x="7030" y="6969"/>
                </a:cubicBezTo>
                <a:cubicBezTo>
                  <a:pt x="7030" y="6957"/>
                  <a:pt x="7030" y="6945"/>
                  <a:pt x="7030" y="6932"/>
                </a:cubicBezTo>
                <a:cubicBezTo>
                  <a:pt x="7030" y="6907"/>
                  <a:pt x="7030" y="6895"/>
                  <a:pt x="7030" y="6883"/>
                </a:cubicBezTo>
                <a:lnTo>
                  <a:pt x="7030" y="6858"/>
                </a:lnTo>
                <a:cubicBezTo>
                  <a:pt x="7030" y="6809"/>
                  <a:pt x="6993" y="6796"/>
                  <a:pt x="6956" y="6784"/>
                </a:cubicBezTo>
                <a:cubicBezTo>
                  <a:pt x="6895" y="6747"/>
                  <a:pt x="6845" y="6735"/>
                  <a:pt x="6771" y="6735"/>
                </a:cubicBezTo>
                <a:cubicBezTo>
                  <a:pt x="6709" y="6722"/>
                  <a:pt x="6685" y="6710"/>
                  <a:pt x="6635" y="6673"/>
                </a:cubicBezTo>
                <a:cubicBezTo>
                  <a:pt x="6598" y="6648"/>
                  <a:pt x="6573" y="6623"/>
                  <a:pt x="6549" y="6586"/>
                </a:cubicBezTo>
                <a:cubicBezTo>
                  <a:pt x="6536" y="6574"/>
                  <a:pt x="6512" y="6562"/>
                  <a:pt x="6512" y="6549"/>
                </a:cubicBezTo>
                <a:cubicBezTo>
                  <a:pt x="6512" y="6549"/>
                  <a:pt x="6524" y="6549"/>
                  <a:pt x="6524" y="6549"/>
                </a:cubicBezTo>
                <a:cubicBezTo>
                  <a:pt x="6549" y="6562"/>
                  <a:pt x="6549" y="6586"/>
                  <a:pt x="6573" y="6599"/>
                </a:cubicBezTo>
                <a:cubicBezTo>
                  <a:pt x="6598" y="6611"/>
                  <a:pt x="6610" y="6611"/>
                  <a:pt x="6647" y="6623"/>
                </a:cubicBezTo>
                <a:cubicBezTo>
                  <a:pt x="6672" y="6636"/>
                  <a:pt x="6685" y="6660"/>
                  <a:pt x="6709" y="6673"/>
                </a:cubicBezTo>
                <a:cubicBezTo>
                  <a:pt x="6734" y="6673"/>
                  <a:pt x="6746" y="6673"/>
                  <a:pt x="6771" y="6685"/>
                </a:cubicBezTo>
                <a:cubicBezTo>
                  <a:pt x="6808" y="6697"/>
                  <a:pt x="6820" y="6710"/>
                  <a:pt x="6857" y="6710"/>
                </a:cubicBezTo>
                <a:lnTo>
                  <a:pt x="6944" y="6710"/>
                </a:lnTo>
                <a:cubicBezTo>
                  <a:pt x="6993" y="6710"/>
                  <a:pt x="7030" y="6735"/>
                  <a:pt x="7080" y="6735"/>
                </a:cubicBezTo>
                <a:cubicBezTo>
                  <a:pt x="7105" y="6735"/>
                  <a:pt x="7117" y="6735"/>
                  <a:pt x="7142" y="6722"/>
                </a:cubicBezTo>
                <a:cubicBezTo>
                  <a:pt x="7154" y="6722"/>
                  <a:pt x="7154" y="6697"/>
                  <a:pt x="7166" y="6697"/>
                </a:cubicBezTo>
                <a:cubicBezTo>
                  <a:pt x="7179" y="6697"/>
                  <a:pt x="7179" y="6722"/>
                  <a:pt x="7179" y="6735"/>
                </a:cubicBezTo>
                <a:cubicBezTo>
                  <a:pt x="7191" y="6759"/>
                  <a:pt x="7216" y="6772"/>
                  <a:pt x="7241" y="6772"/>
                </a:cubicBezTo>
                <a:lnTo>
                  <a:pt x="7278" y="6772"/>
                </a:lnTo>
                <a:cubicBezTo>
                  <a:pt x="7352" y="6772"/>
                  <a:pt x="7389" y="6735"/>
                  <a:pt x="7451" y="6697"/>
                </a:cubicBezTo>
                <a:cubicBezTo>
                  <a:pt x="7463" y="6697"/>
                  <a:pt x="7475" y="6685"/>
                  <a:pt x="7500" y="6685"/>
                </a:cubicBezTo>
                <a:cubicBezTo>
                  <a:pt x="7512" y="6673"/>
                  <a:pt x="7525" y="6648"/>
                  <a:pt x="7549" y="6648"/>
                </a:cubicBezTo>
                <a:cubicBezTo>
                  <a:pt x="7574" y="6648"/>
                  <a:pt x="7562" y="6685"/>
                  <a:pt x="7562" y="6722"/>
                </a:cubicBezTo>
                <a:cubicBezTo>
                  <a:pt x="7562" y="6722"/>
                  <a:pt x="7574" y="6722"/>
                  <a:pt x="7574" y="6722"/>
                </a:cubicBezTo>
                <a:cubicBezTo>
                  <a:pt x="7574" y="6735"/>
                  <a:pt x="7574" y="6735"/>
                  <a:pt x="7574" y="6735"/>
                </a:cubicBezTo>
                <a:cubicBezTo>
                  <a:pt x="7562" y="6735"/>
                  <a:pt x="7549" y="6735"/>
                  <a:pt x="7549" y="6735"/>
                </a:cubicBezTo>
                <a:cubicBezTo>
                  <a:pt x="7525" y="6735"/>
                  <a:pt x="7537" y="6759"/>
                  <a:pt x="7525" y="6772"/>
                </a:cubicBezTo>
                <a:cubicBezTo>
                  <a:pt x="7500" y="6796"/>
                  <a:pt x="7500" y="6821"/>
                  <a:pt x="7500" y="6858"/>
                </a:cubicBezTo>
                <a:cubicBezTo>
                  <a:pt x="7500" y="6870"/>
                  <a:pt x="7500" y="6883"/>
                  <a:pt x="7500" y="6907"/>
                </a:cubicBezTo>
                <a:cubicBezTo>
                  <a:pt x="7500" y="6932"/>
                  <a:pt x="7475" y="6920"/>
                  <a:pt x="7451" y="6920"/>
                </a:cubicBezTo>
                <a:cubicBezTo>
                  <a:pt x="7426" y="6920"/>
                  <a:pt x="7413" y="6920"/>
                  <a:pt x="7413" y="6895"/>
                </a:cubicBezTo>
                <a:cubicBezTo>
                  <a:pt x="7413" y="6870"/>
                  <a:pt x="7426" y="6858"/>
                  <a:pt x="7426" y="6846"/>
                </a:cubicBezTo>
                <a:cubicBezTo>
                  <a:pt x="7426" y="6833"/>
                  <a:pt x="7426" y="6833"/>
                  <a:pt x="7426" y="6833"/>
                </a:cubicBezTo>
                <a:cubicBezTo>
                  <a:pt x="7413" y="6858"/>
                  <a:pt x="7401" y="6870"/>
                  <a:pt x="7364" y="6870"/>
                </a:cubicBezTo>
                <a:cubicBezTo>
                  <a:pt x="7352" y="6870"/>
                  <a:pt x="7352" y="6870"/>
                  <a:pt x="7339" y="6858"/>
                </a:cubicBezTo>
                <a:lnTo>
                  <a:pt x="7315" y="6994"/>
                </a:lnTo>
                <a:lnTo>
                  <a:pt x="7315" y="6994"/>
                </a:lnTo>
                <a:cubicBezTo>
                  <a:pt x="7389" y="7006"/>
                  <a:pt x="7413" y="7056"/>
                  <a:pt x="7426" y="7118"/>
                </a:cubicBezTo>
                <a:cubicBezTo>
                  <a:pt x="7438" y="7155"/>
                  <a:pt x="7463" y="7167"/>
                  <a:pt x="7463" y="7192"/>
                </a:cubicBezTo>
                <a:cubicBezTo>
                  <a:pt x="7463" y="7229"/>
                  <a:pt x="7438" y="7229"/>
                  <a:pt x="7426" y="7253"/>
                </a:cubicBezTo>
                <a:cubicBezTo>
                  <a:pt x="7389" y="7241"/>
                  <a:pt x="7364" y="7229"/>
                  <a:pt x="7327" y="7229"/>
                </a:cubicBezTo>
                <a:cubicBezTo>
                  <a:pt x="7302" y="7229"/>
                  <a:pt x="7302" y="7278"/>
                  <a:pt x="7278" y="7303"/>
                </a:cubicBezTo>
                <a:cubicBezTo>
                  <a:pt x="7265" y="7328"/>
                  <a:pt x="7241" y="7340"/>
                  <a:pt x="7216" y="7340"/>
                </a:cubicBezTo>
                <a:cubicBezTo>
                  <a:pt x="7216" y="7365"/>
                  <a:pt x="7216" y="7389"/>
                  <a:pt x="7241" y="7389"/>
                </a:cubicBezTo>
                <a:cubicBezTo>
                  <a:pt x="7253" y="7389"/>
                  <a:pt x="7253" y="7389"/>
                  <a:pt x="7265" y="7389"/>
                </a:cubicBezTo>
                <a:lnTo>
                  <a:pt x="7290" y="7389"/>
                </a:lnTo>
                <a:cubicBezTo>
                  <a:pt x="7315" y="7389"/>
                  <a:pt x="7327" y="7365"/>
                  <a:pt x="7339" y="7352"/>
                </a:cubicBezTo>
                <a:cubicBezTo>
                  <a:pt x="7364" y="7340"/>
                  <a:pt x="7389" y="7340"/>
                  <a:pt x="7426" y="7328"/>
                </a:cubicBezTo>
                <a:cubicBezTo>
                  <a:pt x="7438" y="7328"/>
                  <a:pt x="7438" y="7315"/>
                  <a:pt x="7451" y="7315"/>
                </a:cubicBezTo>
                <a:cubicBezTo>
                  <a:pt x="7463" y="7315"/>
                  <a:pt x="7463" y="7315"/>
                  <a:pt x="7475" y="7328"/>
                </a:cubicBezTo>
                <a:cubicBezTo>
                  <a:pt x="7488" y="7340"/>
                  <a:pt x="7488" y="7352"/>
                  <a:pt x="7488" y="7377"/>
                </a:cubicBezTo>
                <a:cubicBezTo>
                  <a:pt x="7488" y="7389"/>
                  <a:pt x="7512" y="7402"/>
                  <a:pt x="7512" y="7414"/>
                </a:cubicBezTo>
                <a:cubicBezTo>
                  <a:pt x="7512" y="7426"/>
                  <a:pt x="7512" y="7426"/>
                  <a:pt x="7500" y="7426"/>
                </a:cubicBezTo>
                <a:cubicBezTo>
                  <a:pt x="7500" y="7414"/>
                  <a:pt x="7500" y="7402"/>
                  <a:pt x="7488" y="7402"/>
                </a:cubicBezTo>
                <a:cubicBezTo>
                  <a:pt x="7475" y="7402"/>
                  <a:pt x="7475" y="7402"/>
                  <a:pt x="7475" y="7402"/>
                </a:cubicBezTo>
                <a:lnTo>
                  <a:pt x="7475" y="7426"/>
                </a:lnTo>
                <a:cubicBezTo>
                  <a:pt x="7475" y="7463"/>
                  <a:pt x="7500" y="7476"/>
                  <a:pt x="7537" y="7501"/>
                </a:cubicBezTo>
                <a:cubicBezTo>
                  <a:pt x="7512" y="7525"/>
                  <a:pt x="7488" y="7513"/>
                  <a:pt x="7451" y="7525"/>
                </a:cubicBezTo>
                <a:cubicBezTo>
                  <a:pt x="7426" y="7525"/>
                  <a:pt x="7413" y="7525"/>
                  <a:pt x="7389" y="7538"/>
                </a:cubicBezTo>
                <a:cubicBezTo>
                  <a:pt x="7364" y="7538"/>
                  <a:pt x="7339" y="7538"/>
                  <a:pt x="7302" y="7538"/>
                </a:cubicBezTo>
                <a:cubicBezTo>
                  <a:pt x="7302" y="7538"/>
                  <a:pt x="7290" y="7538"/>
                  <a:pt x="7290" y="7538"/>
                </a:cubicBezTo>
                <a:cubicBezTo>
                  <a:pt x="7290" y="7538"/>
                  <a:pt x="7290" y="7538"/>
                  <a:pt x="7278" y="7538"/>
                </a:cubicBezTo>
                <a:lnTo>
                  <a:pt x="7278" y="7562"/>
                </a:lnTo>
                <a:cubicBezTo>
                  <a:pt x="7290" y="7562"/>
                  <a:pt x="7290" y="7562"/>
                  <a:pt x="7302" y="7562"/>
                </a:cubicBezTo>
                <a:cubicBezTo>
                  <a:pt x="7302" y="7562"/>
                  <a:pt x="7315" y="7562"/>
                  <a:pt x="7327" y="7562"/>
                </a:cubicBezTo>
                <a:lnTo>
                  <a:pt x="7352" y="7562"/>
                </a:lnTo>
                <a:cubicBezTo>
                  <a:pt x="7376" y="7562"/>
                  <a:pt x="7389" y="7550"/>
                  <a:pt x="7426" y="7550"/>
                </a:cubicBezTo>
                <a:lnTo>
                  <a:pt x="7525" y="7562"/>
                </a:lnTo>
                <a:cubicBezTo>
                  <a:pt x="7537" y="7562"/>
                  <a:pt x="7549" y="7562"/>
                  <a:pt x="7562" y="7562"/>
                </a:cubicBezTo>
                <a:cubicBezTo>
                  <a:pt x="7586" y="7562"/>
                  <a:pt x="7586" y="7599"/>
                  <a:pt x="7586" y="7624"/>
                </a:cubicBezTo>
                <a:cubicBezTo>
                  <a:pt x="7586" y="7636"/>
                  <a:pt x="7574" y="7636"/>
                  <a:pt x="7574" y="7649"/>
                </a:cubicBezTo>
                <a:cubicBezTo>
                  <a:pt x="7574" y="7674"/>
                  <a:pt x="7599" y="7674"/>
                  <a:pt x="7599" y="7698"/>
                </a:cubicBezTo>
                <a:cubicBezTo>
                  <a:pt x="7599" y="7698"/>
                  <a:pt x="7599" y="7698"/>
                  <a:pt x="7599" y="7698"/>
                </a:cubicBezTo>
                <a:cubicBezTo>
                  <a:pt x="7599" y="7698"/>
                  <a:pt x="7599" y="7698"/>
                  <a:pt x="7586" y="7698"/>
                </a:cubicBezTo>
                <a:cubicBezTo>
                  <a:pt x="7586" y="7698"/>
                  <a:pt x="7586" y="7711"/>
                  <a:pt x="7586" y="7723"/>
                </a:cubicBezTo>
                <a:cubicBezTo>
                  <a:pt x="7586" y="7723"/>
                  <a:pt x="7574" y="7735"/>
                  <a:pt x="7574" y="7735"/>
                </a:cubicBezTo>
                <a:cubicBezTo>
                  <a:pt x="7574" y="7748"/>
                  <a:pt x="7586" y="7748"/>
                  <a:pt x="7586" y="7748"/>
                </a:cubicBezTo>
                <a:cubicBezTo>
                  <a:pt x="7611" y="7735"/>
                  <a:pt x="7636" y="7723"/>
                  <a:pt x="7648" y="7698"/>
                </a:cubicBezTo>
                <a:cubicBezTo>
                  <a:pt x="7661" y="7674"/>
                  <a:pt x="7661" y="7661"/>
                  <a:pt x="7661" y="7636"/>
                </a:cubicBezTo>
                <a:cubicBezTo>
                  <a:pt x="7685" y="7587"/>
                  <a:pt x="7698" y="7562"/>
                  <a:pt x="7735" y="7513"/>
                </a:cubicBezTo>
                <a:lnTo>
                  <a:pt x="7722" y="7513"/>
                </a:lnTo>
                <a:lnTo>
                  <a:pt x="7722" y="7513"/>
                </a:lnTo>
                <a:cubicBezTo>
                  <a:pt x="7710" y="7513"/>
                  <a:pt x="7698" y="7513"/>
                  <a:pt x="7698" y="7501"/>
                </a:cubicBezTo>
                <a:cubicBezTo>
                  <a:pt x="7698" y="7488"/>
                  <a:pt x="7698" y="7488"/>
                  <a:pt x="7698" y="7476"/>
                </a:cubicBezTo>
                <a:lnTo>
                  <a:pt x="7698" y="7402"/>
                </a:lnTo>
                <a:cubicBezTo>
                  <a:pt x="7698" y="7377"/>
                  <a:pt x="7722" y="7365"/>
                  <a:pt x="7722" y="7352"/>
                </a:cubicBezTo>
                <a:cubicBezTo>
                  <a:pt x="7722" y="7328"/>
                  <a:pt x="7722" y="7315"/>
                  <a:pt x="7722" y="7303"/>
                </a:cubicBezTo>
                <a:cubicBezTo>
                  <a:pt x="7722" y="7278"/>
                  <a:pt x="7747" y="7291"/>
                  <a:pt x="7747" y="7266"/>
                </a:cubicBezTo>
                <a:cubicBezTo>
                  <a:pt x="7747" y="7253"/>
                  <a:pt x="7747" y="7253"/>
                  <a:pt x="7747" y="7241"/>
                </a:cubicBezTo>
                <a:cubicBezTo>
                  <a:pt x="7772" y="7229"/>
                  <a:pt x="7784" y="7216"/>
                  <a:pt x="7809" y="7216"/>
                </a:cubicBezTo>
                <a:lnTo>
                  <a:pt x="7834" y="7216"/>
                </a:lnTo>
                <a:cubicBezTo>
                  <a:pt x="7883" y="7216"/>
                  <a:pt x="7908" y="7167"/>
                  <a:pt x="7908" y="7130"/>
                </a:cubicBezTo>
                <a:cubicBezTo>
                  <a:pt x="7908" y="7093"/>
                  <a:pt x="7908" y="7068"/>
                  <a:pt x="7895" y="7043"/>
                </a:cubicBezTo>
                <a:cubicBezTo>
                  <a:pt x="7895" y="7031"/>
                  <a:pt x="7883" y="7031"/>
                  <a:pt x="7871" y="7019"/>
                </a:cubicBezTo>
                <a:cubicBezTo>
                  <a:pt x="7858" y="7006"/>
                  <a:pt x="7846" y="6994"/>
                  <a:pt x="7846" y="6969"/>
                </a:cubicBezTo>
                <a:cubicBezTo>
                  <a:pt x="7846" y="6945"/>
                  <a:pt x="7846" y="6932"/>
                  <a:pt x="7821" y="6907"/>
                </a:cubicBezTo>
                <a:cubicBezTo>
                  <a:pt x="7821" y="6883"/>
                  <a:pt x="7797" y="6883"/>
                  <a:pt x="7797" y="6858"/>
                </a:cubicBezTo>
                <a:cubicBezTo>
                  <a:pt x="7797" y="6833"/>
                  <a:pt x="7797" y="6821"/>
                  <a:pt x="7809" y="6796"/>
                </a:cubicBezTo>
                <a:lnTo>
                  <a:pt x="7809" y="6796"/>
                </a:lnTo>
                <a:cubicBezTo>
                  <a:pt x="7846" y="6796"/>
                  <a:pt x="7858" y="6796"/>
                  <a:pt x="7883" y="6809"/>
                </a:cubicBezTo>
                <a:cubicBezTo>
                  <a:pt x="7908" y="6809"/>
                  <a:pt x="7932" y="6809"/>
                  <a:pt x="7932" y="6833"/>
                </a:cubicBezTo>
                <a:cubicBezTo>
                  <a:pt x="7957" y="6858"/>
                  <a:pt x="7982" y="6870"/>
                  <a:pt x="8019" y="6870"/>
                </a:cubicBezTo>
                <a:cubicBezTo>
                  <a:pt x="8031" y="6883"/>
                  <a:pt x="8056" y="6883"/>
                  <a:pt x="8056" y="6907"/>
                </a:cubicBezTo>
                <a:cubicBezTo>
                  <a:pt x="8056" y="6969"/>
                  <a:pt x="7994" y="6982"/>
                  <a:pt x="7994" y="7043"/>
                </a:cubicBezTo>
                <a:cubicBezTo>
                  <a:pt x="7994" y="7056"/>
                  <a:pt x="8007" y="7068"/>
                  <a:pt x="8031" y="7068"/>
                </a:cubicBezTo>
                <a:cubicBezTo>
                  <a:pt x="8056" y="7068"/>
                  <a:pt x="8068" y="7056"/>
                  <a:pt x="8093" y="7056"/>
                </a:cubicBezTo>
                <a:cubicBezTo>
                  <a:pt x="8105" y="7056"/>
                  <a:pt x="8105" y="7068"/>
                  <a:pt x="8118" y="7068"/>
                </a:cubicBezTo>
                <a:cubicBezTo>
                  <a:pt x="8142" y="7068"/>
                  <a:pt x="8130" y="7043"/>
                  <a:pt x="8130" y="7019"/>
                </a:cubicBezTo>
                <a:cubicBezTo>
                  <a:pt x="8130" y="6994"/>
                  <a:pt x="8105" y="6969"/>
                  <a:pt x="8105" y="6945"/>
                </a:cubicBezTo>
                <a:lnTo>
                  <a:pt x="8105" y="6895"/>
                </a:lnTo>
                <a:cubicBezTo>
                  <a:pt x="8105" y="6846"/>
                  <a:pt x="8081" y="6821"/>
                  <a:pt x="8068" y="6784"/>
                </a:cubicBezTo>
                <a:cubicBezTo>
                  <a:pt x="8056" y="6759"/>
                  <a:pt x="8056" y="6747"/>
                  <a:pt x="8044" y="6710"/>
                </a:cubicBezTo>
                <a:cubicBezTo>
                  <a:pt x="8044" y="6697"/>
                  <a:pt x="8044" y="6673"/>
                  <a:pt x="8019" y="6673"/>
                </a:cubicBezTo>
                <a:lnTo>
                  <a:pt x="7994" y="6673"/>
                </a:lnTo>
                <a:cubicBezTo>
                  <a:pt x="7957" y="6673"/>
                  <a:pt x="7945" y="6685"/>
                  <a:pt x="7920" y="6710"/>
                </a:cubicBezTo>
                <a:cubicBezTo>
                  <a:pt x="7895" y="6722"/>
                  <a:pt x="7883" y="6722"/>
                  <a:pt x="7858" y="6735"/>
                </a:cubicBezTo>
                <a:cubicBezTo>
                  <a:pt x="7821" y="6747"/>
                  <a:pt x="7809" y="6772"/>
                  <a:pt x="7772" y="6772"/>
                </a:cubicBezTo>
                <a:cubicBezTo>
                  <a:pt x="7759" y="6772"/>
                  <a:pt x="7759" y="6759"/>
                  <a:pt x="7747" y="6759"/>
                </a:cubicBezTo>
                <a:cubicBezTo>
                  <a:pt x="7735" y="6759"/>
                  <a:pt x="7735" y="6772"/>
                  <a:pt x="7722" y="6772"/>
                </a:cubicBezTo>
                <a:cubicBezTo>
                  <a:pt x="7710" y="6772"/>
                  <a:pt x="7710" y="6747"/>
                  <a:pt x="7710" y="6735"/>
                </a:cubicBezTo>
                <a:cubicBezTo>
                  <a:pt x="7710" y="6710"/>
                  <a:pt x="7698" y="6710"/>
                  <a:pt x="7698" y="6685"/>
                </a:cubicBezTo>
                <a:cubicBezTo>
                  <a:pt x="7698" y="6648"/>
                  <a:pt x="7722" y="6636"/>
                  <a:pt x="7747" y="6623"/>
                </a:cubicBezTo>
                <a:cubicBezTo>
                  <a:pt x="7772" y="6623"/>
                  <a:pt x="7784" y="6611"/>
                  <a:pt x="7809" y="6599"/>
                </a:cubicBezTo>
                <a:cubicBezTo>
                  <a:pt x="7821" y="6586"/>
                  <a:pt x="7846" y="6574"/>
                  <a:pt x="7846" y="6549"/>
                </a:cubicBezTo>
                <a:cubicBezTo>
                  <a:pt x="7908" y="6524"/>
                  <a:pt x="7945" y="6524"/>
                  <a:pt x="7994" y="6487"/>
                </a:cubicBezTo>
                <a:cubicBezTo>
                  <a:pt x="8044" y="6450"/>
                  <a:pt x="8068" y="6426"/>
                  <a:pt x="8105" y="6376"/>
                </a:cubicBezTo>
                <a:cubicBezTo>
                  <a:pt x="8142" y="6339"/>
                  <a:pt x="8180" y="6327"/>
                  <a:pt x="8229" y="6290"/>
                </a:cubicBezTo>
                <a:cubicBezTo>
                  <a:pt x="8291" y="6240"/>
                  <a:pt x="8315" y="6191"/>
                  <a:pt x="8390" y="6154"/>
                </a:cubicBezTo>
                <a:cubicBezTo>
                  <a:pt x="8414" y="6141"/>
                  <a:pt x="8439" y="6141"/>
                  <a:pt x="8476" y="6129"/>
                </a:cubicBezTo>
                <a:cubicBezTo>
                  <a:pt x="8513" y="6117"/>
                  <a:pt x="8538" y="6092"/>
                  <a:pt x="8587" y="6092"/>
                </a:cubicBezTo>
                <a:cubicBezTo>
                  <a:pt x="8587" y="6092"/>
                  <a:pt x="8600" y="6092"/>
                  <a:pt x="8600" y="6092"/>
                </a:cubicBezTo>
                <a:cubicBezTo>
                  <a:pt x="8600" y="6092"/>
                  <a:pt x="8612" y="6092"/>
                  <a:pt x="8612" y="6092"/>
                </a:cubicBezTo>
                <a:cubicBezTo>
                  <a:pt x="8649" y="6104"/>
                  <a:pt x="8686" y="6104"/>
                  <a:pt x="8723" y="6129"/>
                </a:cubicBezTo>
                <a:cubicBezTo>
                  <a:pt x="8748" y="6154"/>
                  <a:pt x="8760" y="6203"/>
                  <a:pt x="8810" y="6203"/>
                </a:cubicBezTo>
                <a:lnTo>
                  <a:pt x="8834" y="6203"/>
                </a:lnTo>
                <a:cubicBezTo>
                  <a:pt x="8859" y="6203"/>
                  <a:pt x="8871" y="6216"/>
                  <a:pt x="8884" y="6216"/>
                </a:cubicBezTo>
                <a:cubicBezTo>
                  <a:pt x="8909" y="6228"/>
                  <a:pt x="8921" y="6216"/>
                  <a:pt x="8946" y="6228"/>
                </a:cubicBezTo>
                <a:cubicBezTo>
                  <a:pt x="8970" y="6228"/>
                  <a:pt x="8995" y="6240"/>
                  <a:pt x="9020" y="6240"/>
                </a:cubicBezTo>
                <a:cubicBezTo>
                  <a:pt x="9131" y="6265"/>
                  <a:pt x="9168" y="6364"/>
                  <a:pt x="9267" y="6413"/>
                </a:cubicBezTo>
                <a:cubicBezTo>
                  <a:pt x="9254" y="6438"/>
                  <a:pt x="9242" y="6450"/>
                  <a:pt x="9230" y="6475"/>
                </a:cubicBezTo>
                <a:cubicBezTo>
                  <a:pt x="9217" y="6512"/>
                  <a:pt x="9217" y="6537"/>
                  <a:pt x="9193" y="6549"/>
                </a:cubicBezTo>
                <a:cubicBezTo>
                  <a:pt x="9180" y="6562"/>
                  <a:pt x="9168" y="6562"/>
                  <a:pt x="9156" y="6562"/>
                </a:cubicBezTo>
                <a:cubicBezTo>
                  <a:pt x="9156" y="6574"/>
                  <a:pt x="9156" y="6586"/>
                  <a:pt x="9143" y="6586"/>
                </a:cubicBezTo>
                <a:cubicBezTo>
                  <a:pt x="9131" y="6623"/>
                  <a:pt x="9119" y="6636"/>
                  <a:pt x="9106" y="6673"/>
                </a:cubicBezTo>
                <a:cubicBezTo>
                  <a:pt x="9094" y="6697"/>
                  <a:pt x="9069" y="6697"/>
                  <a:pt x="9069" y="6735"/>
                </a:cubicBezTo>
                <a:cubicBezTo>
                  <a:pt x="9069" y="6759"/>
                  <a:pt x="9069" y="6784"/>
                  <a:pt x="9057" y="6821"/>
                </a:cubicBezTo>
                <a:cubicBezTo>
                  <a:pt x="9057" y="6833"/>
                  <a:pt x="9057" y="6846"/>
                  <a:pt x="9057" y="6858"/>
                </a:cubicBezTo>
                <a:cubicBezTo>
                  <a:pt x="9057" y="6895"/>
                  <a:pt x="9081" y="6920"/>
                  <a:pt x="9106" y="6957"/>
                </a:cubicBezTo>
                <a:cubicBezTo>
                  <a:pt x="9119" y="6982"/>
                  <a:pt x="9119" y="7006"/>
                  <a:pt x="9119" y="7043"/>
                </a:cubicBezTo>
                <a:cubicBezTo>
                  <a:pt x="9131" y="7056"/>
                  <a:pt x="9143" y="7056"/>
                  <a:pt x="9143" y="7068"/>
                </a:cubicBezTo>
                <a:cubicBezTo>
                  <a:pt x="9156" y="7093"/>
                  <a:pt x="9168" y="7105"/>
                  <a:pt x="9168" y="7130"/>
                </a:cubicBezTo>
                <a:cubicBezTo>
                  <a:pt x="9168" y="7142"/>
                  <a:pt x="9168" y="7142"/>
                  <a:pt x="9168" y="7155"/>
                </a:cubicBezTo>
                <a:cubicBezTo>
                  <a:pt x="9168" y="7179"/>
                  <a:pt x="9168" y="7192"/>
                  <a:pt x="9168" y="7229"/>
                </a:cubicBezTo>
                <a:cubicBezTo>
                  <a:pt x="9168" y="7253"/>
                  <a:pt x="9205" y="7266"/>
                  <a:pt x="9205" y="7303"/>
                </a:cubicBezTo>
                <a:cubicBezTo>
                  <a:pt x="9205" y="7315"/>
                  <a:pt x="9193" y="7328"/>
                  <a:pt x="9193" y="7340"/>
                </a:cubicBezTo>
                <a:cubicBezTo>
                  <a:pt x="9193" y="7377"/>
                  <a:pt x="9230" y="7402"/>
                  <a:pt x="9230" y="7439"/>
                </a:cubicBezTo>
                <a:cubicBezTo>
                  <a:pt x="9230" y="7463"/>
                  <a:pt x="9205" y="7488"/>
                  <a:pt x="9180" y="7501"/>
                </a:cubicBezTo>
                <a:lnTo>
                  <a:pt x="9180" y="7587"/>
                </a:lnTo>
                <a:cubicBezTo>
                  <a:pt x="9180" y="7587"/>
                  <a:pt x="9193" y="7599"/>
                  <a:pt x="9205" y="7599"/>
                </a:cubicBezTo>
                <a:cubicBezTo>
                  <a:pt x="9205" y="7599"/>
                  <a:pt x="9217" y="7587"/>
                  <a:pt x="9230" y="7587"/>
                </a:cubicBezTo>
                <a:lnTo>
                  <a:pt x="9230" y="7587"/>
                </a:lnTo>
                <a:lnTo>
                  <a:pt x="9230" y="7599"/>
                </a:lnTo>
                <a:cubicBezTo>
                  <a:pt x="9230" y="7612"/>
                  <a:pt x="9217" y="7612"/>
                  <a:pt x="9217" y="7636"/>
                </a:cubicBezTo>
                <a:cubicBezTo>
                  <a:pt x="9217" y="7649"/>
                  <a:pt x="9217" y="7649"/>
                  <a:pt x="9217" y="7674"/>
                </a:cubicBezTo>
                <a:cubicBezTo>
                  <a:pt x="9217" y="7674"/>
                  <a:pt x="9217" y="7686"/>
                  <a:pt x="9217" y="7686"/>
                </a:cubicBezTo>
                <a:cubicBezTo>
                  <a:pt x="9242" y="7698"/>
                  <a:pt x="9254" y="7686"/>
                  <a:pt x="9279" y="7698"/>
                </a:cubicBezTo>
                <a:cubicBezTo>
                  <a:pt x="9292" y="7711"/>
                  <a:pt x="9292" y="7723"/>
                  <a:pt x="9292" y="7748"/>
                </a:cubicBezTo>
                <a:cubicBezTo>
                  <a:pt x="9304" y="7748"/>
                  <a:pt x="9304" y="7748"/>
                  <a:pt x="9304" y="7760"/>
                </a:cubicBezTo>
                <a:close/>
                <a:moveTo>
                  <a:pt x="3311" y="8279"/>
                </a:moveTo>
                <a:cubicBezTo>
                  <a:pt x="3324" y="8279"/>
                  <a:pt x="3361" y="8230"/>
                  <a:pt x="3361" y="8230"/>
                </a:cubicBezTo>
                <a:cubicBezTo>
                  <a:pt x="3373" y="8217"/>
                  <a:pt x="3398" y="8205"/>
                  <a:pt x="3410" y="8205"/>
                </a:cubicBezTo>
                <a:cubicBezTo>
                  <a:pt x="3423" y="8205"/>
                  <a:pt x="3423" y="8180"/>
                  <a:pt x="3435" y="8180"/>
                </a:cubicBezTo>
                <a:cubicBezTo>
                  <a:pt x="3447" y="8180"/>
                  <a:pt x="3447" y="8180"/>
                  <a:pt x="3460" y="8180"/>
                </a:cubicBezTo>
                <a:cubicBezTo>
                  <a:pt x="3484" y="8180"/>
                  <a:pt x="3497" y="8143"/>
                  <a:pt x="3521" y="8143"/>
                </a:cubicBezTo>
                <a:lnTo>
                  <a:pt x="3571" y="8143"/>
                </a:lnTo>
                <a:cubicBezTo>
                  <a:pt x="3571" y="8143"/>
                  <a:pt x="3583" y="8143"/>
                  <a:pt x="3583" y="8143"/>
                </a:cubicBezTo>
                <a:cubicBezTo>
                  <a:pt x="3596" y="8143"/>
                  <a:pt x="3596" y="8143"/>
                  <a:pt x="3596" y="8143"/>
                </a:cubicBezTo>
                <a:lnTo>
                  <a:pt x="3596" y="8180"/>
                </a:lnTo>
                <a:cubicBezTo>
                  <a:pt x="3596" y="8217"/>
                  <a:pt x="3608" y="8254"/>
                  <a:pt x="3633" y="8279"/>
                </a:cubicBezTo>
                <a:cubicBezTo>
                  <a:pt x="3670" y="8304"/>
                  <a:pt x="3694" y="8291"/>
                  <a:pt x="3732" y="8291"/>
                </a:cubicBezTo>
                <a:cubicBezTo>
                  <a:pt x="3781" y="8291"/>
                  <a:pt x="3806" y="8279"/>
                  <a:pt x="3843" y="8242"/>
                </a:cubicBezTo>
                <a:lnTo>
                  <a:pt x="3843" y="8242"/>
                </a:lnTo>
                <a:lnTo>
                  <a:pt x="3843" y="8254"/>
                </a:lnTo>
                <a:cubicBezTo>
                  <a:pt x="3843" y="8267"/>
                  <a:pt x="3855" y="8279"/>
                  <a:pt x="3855" y="8291"/>
                </a:cubicBezTo>
                <a:cubicBezTo>
                  <a:pt x="3867" y="8279"/>
                  <a:pt x="3880" y="8267"/>
                  <a:pt x="3892" y="8254"/>
                </a:cubicBezTo>
                <a:cubicBezTo>
                  <a:pt x="3929" y="8230"/>
                  <a:pt x="3966" y="8230"/>
                  <a:pt x="4003" y="8192"/>
                </a:cubicBezTo>
                <a:cubicBezTo>
                  <a:pt x="4016" y="8180"/>
                  <a:pt x="4016" y="8168"/>
                  <a:pt x="4040" y="8155"/>
                </a:cubicBezTo>
                <a:cubicBezTo>
                  <a:pt x="4053" y="8155"/>
                  <a:pt x="4065" y="8143"/>
                  <a:pt x="4077" y="8131"/>
                </a:cubicBezTo>
                <a:cubicBezTo>
                  <a:pt x="4115" y="8118"/>
                  <a:pt x="4152" y="8118"/>
                  <a:pt x="4176" y="8094"/>
                </a:cubicBezTo>
                <a:cubicBezTo>
                  <a:pt x="4189" y="8094"/>
                  <a:pt x="4189" y="8106"/>
                  <a:pt x="4201" y="8106"/>
                </a:cubicBezTo>
                <a:cubicBezTo>
                  <a:pt x="4238" y="8106"/>
                  <a:pt x="4238" y="8069"/>
                  <a:pt x="4275" y="8069"/>
                </a:cubicBezTo>
                <a:cubicBezTo>
                  <a:pt x="4300" y="8057"/>
                  <a:pt x="4312" y="8057"/>
                  <a:pt x="4337" y="8044"/>
                </a:cubicBezTo>
                <a:cubicBezTo>
                  <a:pt x="4362" y="8044"/>
                  <a:pt x="4349" y="8019"/>
                  <a:pt x="4374" y="8007"/>
                </a:cubicBezTo>
                <a:cubicBezTo>
                  <a:pt x="4386" y="8007"/>
                  <a:pt x="4386" y="8007"/>
                  <a:pt x="4411" y="8007"/>
                </a:cubicBezTo>
                <a:cubicBezTo>
                  <a:pt x="4448" y="7995"/>
                  <a:pt x="4473" y="7982"/>
                  <a:pt x="4510" y="7982"/>
                </a:cubicBezTo>
                <a:cubicBezTo>
                  <a:pt x="4522" y="7982"/>
                  <a:pt x="4522" y="7982"/>
                  <a:pt x="4522" y="7982"/>
                </a:cubicBezTo>
                <a:cubicBezTo>
                  <a:pt x="4522" y="7995"/>
                  <a:pt x="4522" y="8007"/>
                  <a:pt x="4522" y="8007"/>
                </a:cubicBezTo>
                <a:lnTo>
                  <a:pt x="4522" y="8044"/>
                </a:lnTo>
                <a:cubicBezTo>
                  <a:pt x="4522" y="8057"/>
                  <a:pt x="4510" y="8081"/>
                  <a:pt x="4522" y="8081"/>
                </a:cubicBezTo>
                <a:cubicBezTo>
                  <a:pt x="4535" y="8081"/>
                  <a:pt x="4547" y="8081"/>
                  <a:pt x="4559" y="8069"/>
                </a:cubicBezTo>
                <a:cubicBezTo>
                  <a:pt x="4572" y="8069"/>
                  <a:pt x="4584" y="8069"/>
                  <a:pt x="4584" y="8057"/>
                </a:cubicBezTo>
                <a:cubicBezTo>
                  <a:pt x="4584" y="8044"/>
                  <a:pt x="4584" y="8044"/>
                  <a:pt x="4572" y="8044"/>
                </a:cubicBezTo>
                <a:cubicBezTo>
                  <a:pt x="4559" y="8019"/>
                  <a:pt x="4572" y="7995"/>
                  <a:pt x="4559" y="7982"/>
                </a:cubicBezTo>
                <a:cubicBezTo>
                  <a:pt x="4547" y="7970"/>
                  <a:pt x="4535" y="7958"/>
                  <a:pt x="4535" y="7945"/>
                </a:cubicBezTo>
                <a:cubicBezTo>
                  <a:pt x="4535" y="7933"/>
                  <a:pt x="4535" y="7933"/>
                  <a:pt x="4535" y="7921"/>
                </a:cubicBezTo>
                <a:lnTo>
                  <a:pt x="4547" y="7921"/>
                </a:lnTo>
                <a:cubicBezTo>
                  <a:pt x="4609" y="7921"/>
                  <a:pt x="4633" y="7970"/>
                  <a:pt x="4695" y="8007"/>
                </a:cubicBezTo>
                <a:cubicBezTo>
                  <a:pt x="4745" y="8044"/>
                  <a:pt x="4794" y="8044"/>
                  <a:pt x="4831" y="8094"/>
                </a:cubicBezTo>
                <a:cubicBezTo>
                  <a:pt x="4893" y="8155"/>
                  <a:pt x="4955" y="8168"/>
                  <a:pt x="5004" y="8242"/>
                </a:cubicBezTo>
                <a:cubicBezTo>
                  <a:pt x="5017" y="8254"/>
                  <a:pt x="5029" y="8254"/>
                  <a:pt x="5054" y="8267"/>
                </a:cubicBezTo>
                <a:cubicBezTo>
                  <a:pt x="5066" y="8279"/>
                  <a:pt x="5066" y="8304"/>
                  <a:pt x="5078" y="8316"/>
                </a:cubicBezTo>
                <a:cubicBezTo>
                  <a:pt x="5066" y="8316"/>
                  <a:pt x="5066" y="8304"/>
                  <a:pt x="5054" y="8291"/>
                </a:cubicBezTo>
                <a:cubicBezTo>
                  <a:pt x="5041" y="8267"/>
                  <a:pt x="5017" y="8267"/>
                  <a:pt x="4992" y="8254"/>
                </a:cubicBezTo>
                <a:cubicBezTo>
                  <a:pt x="4979" y="8242"/>
                  <a:pt x="4979" y="8217"/>
                  <a:pt x="4955" y="8205"/>
                </a:cubicBezTo>
                <a:cubicBezTo>
                  <a:pt x="4930" y="8230"/>
                  <a:pt x="4918" y="8242"/>
                  <a:pt x="4893" y="8254"/>
                </a:cubicBezTo>
                <a:cubicBezTo>
                  <a:pt x="4905" y="8267"/>
                  <a:pt x="4918" y="8279"/>
                  <a:pt x="4918" y="8291"/>
                </a:cubicBezTo>
                <a:cubicBezTo>
                  <a:pt x="4918" y="8304"/>
                  <a:pt x="4918" y="8304"/>
                  <a:pt x="4918" y="8316"/>
                </a:cubicBezTo>
                <a:cubicBezTo>
                  <a:pt x="4918" y="8341"/>
                  <a:pt x="4955" y="8328"/>
                  <a:pt x="4955" y="8353"/>
                </a:cubicBezTo>
                <a:cubicBezTo>
                  <a:pt x="4955" y="8365"/>
                  <a:pt x="4918" y="8365"/>
                  <a:pt x="4918" y="8390"/>
                </a:cubicBezTo>
                <a:cubicBezTo>
                  <a:pt x="4918" y="8403"/>
                  <a:pt x="4930" y="8403"/>
                  <a:pt x="4930" y="8415"/>
                </a:cubicBezTo>
                <a:cubicBezTo>
                  <a:pt x="4918" y="8415"/>
                  <a:pt x="4905" y="8403"/>
                  <a:pt x="4893" y="8403"/>
                </a:cubicBezTo>
                <a:cubicBezTo>
                  <a:pt x="4881" y="8403"/>
                  <a:pt x="4868" y="8403"/>
                  <a:pt x="4868" y="8415"/>
                </a:cubicBezTo>
                <a:cubicBezTo>
                  <a:pt x="4856" y="8427"/>
                  <a:pt x="4868" y="8440"/>
                  <a:pt x="4856" y="8440"/>
                </a:cubicBezTo>
                <a:lnTo>
                  <a:pt x="4844" y="8440"/>
                </a:lnTo>
                <a:cubicBezTo>
                  <a:pt x="4831" y="8477"/>
                  <a:pt x="4819" y="8501"/>
                  <a:pt x="4819" y="8538"/>
                </a:cubicBezTo>
                <a:lnTo>
                  <a:pt x="4819" y="8563"/>
                </a:lnTo>
                <a:cubicBezTo>
                  <a:pt x="4819" y="8575"/>
                  <a:pt x="4819" y="8588"/>
                  <a:pt x="4819" y="8588"/>
                </a:cubicBezTo>
                <a:cubicBezTo>
                  <a:pt x="4819" y="8600"/>
                  <a:pt x="4819" y="8600"/>
                  <a:pt x="4819" y="8600"/>
                </a:cubicBezTo>
                <a:cubicBezTo>
                  <a:pt x="4831" y="8588"/>
                  <a:pt x="4844" y="8563"/>
                  <a:pt x="4856" y="8563"/>
                </a:cubicBezTo>
                <a:cubicBezTo>
                  <a:pt x="4868" y="8563"/>
                  <a:pt x="4881" y="8575"/>
                  <a:pt x="4893" y="8575"/>
                </a:cubicBezTo>
                <a:cubicBezTo>
                  <a:pt x="4905" y="8575"/>
                  <a:pt x="4905" y="8563"/>
                  <a:pt x="4918" y="8563"/>
                </a:cubicBezTo>
                <a:cubicBezTo>
                  <a:pt x="4930" y="8551"/>
                  <a:pt x="4942" y="8551"/>
                  <a:pt x="4942" y="8538"/>
                </a:cubicBezTo>
                <a:cubicBezTo>
                  <a:pt x="4942" y="8501"/>
                  <a:pt x="4930" y="8489"/>
                  <a:pt x="4918" y="8464"/>
                </a:cubicBezTo>
                <a:cubicBezTo>
                  <a:pt x="4942" y="8477"/>
                  <a:pt x="4955" y="8489"/>
                  <a:pt x="4979" y="8489"/>
                </a:cubicBezTo>
                <a:cubicBezTo>
                  <a:pt x="5054" y="8489"/>
                  <a:pt x="5078" y="8427"/>
                  <a:pt x="5152" y="8427"/>
                </a:cubicBezTo>
                <a:cubicBezTo>
                  <a:pt x="5165" y="8427"/>
                  <a:pt x="5177" y="8440"/>
                  <a:pt x="5189" y="8452"/>
                </a:cubicBezTo>
                <a:cubicBezTo>
                  <a:pt x="5189" y="8415"/>
                  <a:pt x="5202" y="8403"/>
                  <a:pt x="5202" y="8365"/>
                </a:cubicBezTo>
                <a:cubicBezTo>
                  <a:pt x="5202" y="8316"/>
                  <a:pt x="5091" y="8341"/>
                  <a:pt x="5091" y="8279"/>
                </a:cubicBezTo>
                <a:cubicBezTo>
                  <a:pt x="5091" y="8267"/>
                  <a:pt x="5103" y="8254"/>
                  <a:pt x="5128" y="8254"/>
                </a:cubicBezTo>
                <a:cubicBezTo>
                  <a:pt x="5165" y="8254"/>
                  <a:pt x="5165" y="8316"/>
                  <a:pt x="5202" y="8316"/>
                </a:cubicBezTo>
                <a:cubicBezTo>
                  <a:pt x="5214" y="8316"/>
                  <a:pt x="5214" y="8304"/>
                  <a:pt x="5214" y="8291"/>
                </a:cubicBezTo>
                <a:cubicBezTo>
                  <a:pt x="5214" y="8267"/>
                  <a:pt x="5202" y="8254"/>
                  <a:pt x="5202" y="8242"/>
                </a:cubicBezTo>
                <a:cubicBezTo>
                  <a:pt x="5202" y="8230"/>
                  <a:pt x="5202" y="8217"/>
                  <a:pt x="5202" y="8205"/>
                </a:cubicBezTo>
                <a:cubicBezTo>
                  <a:pt x="5202" y="8192"/>
                  <a:pt x="5189" y="8180"/>
                  <a:pt x="5177" y="8168"/>
                </a:cubicBezTo>
                <a:cubicBezTo>
                  <a:pt x="5165" y="8155"/>
                  <a:pt x="5165" y="8131"/>
                  <a:pt x="5165" y="8106"/>
                </a:cubicBezTo>
                <a:lnTo>
                  <a:pt x="5165" y="8069"/>
                </a:lnTo>
                <a:cubicBezTo>
                  <a:pt x="5165" y="8094"/>
                  <a:pt x="5177" y="8106"/>
                  <a:pt x="5177" y="8131"/>
                </a:cubicBezTo>
                <a:cubicBezTo>
                  <a:pt x="5189" y="8143"/>
                  <a:pt x="5189" y="8168"/>
                  <a:pt x="5214" y="8168"/>
                </a:cubicBezTo>
                <a:cubicBezTo>
                  <a:pt x="5214" y="8168"/>
                  <a:pt x="5227" y="8155"/>
                  <a:pt x="5227" y="8155"/>
                </a:cubicBezTo>
                <a:lnTo>
                  <a:pt x="5214" y="8118"/>
                </a:lnTo>
                <a:cubicBezTo>
                  <a:pt x="5227" y="8106"/>
                  <a:pt x="5227" y="8094"/>
                  <a:pt x="5227" y="8081"/>
                </a:cubicBezTo>
                <a:cubicBezTo>
                  <a:pt x="5227" y="8057"/>
                  <a:pt x="5202" y="8044"/>
                  <a:pt x="5202" y="8007"/>
                </a:cubicBezTo>
                <a:cubicBezTo>
                  <a:pt x="5202" y="8007"/>
                  <a:pt x="5202" y="7995"/>
                  <a:pt x="5202" y="7995"/>
                </a:cubicBezTo>
                <a:cubicBezTo>
                  <a:pt x="5202" y="7982"/>
                  <a:pt x="5202" y="7982"/>
                  <a:pt x="5202" y="7970"/>
                </a:cubicBezTo>
                <a:lnTo>
                  <a:pt x="5202" y="7958"/>
                </a:lnTo>
                <a:cubicBezTo>
                  <a:pt x="5227" y="8032"/>
                  <a:pt x="5264" y="8069"/>
                  <a:pt x="5313" y="8131"/>
                </a:cubicBezTo>
                <a:cubicBezTo>
                  <a:pt x="5313" y="8143"/>
                  <a:pt x="5313" y="8155"/>
                  <a:pt x="5325" y="8168"/>
                </a:cubicBezTo>
                <a:cubicBezTo>
                  <a:pt x="5338" y="8192"/>
                  <a:pt x="5362" y="8192"/>
                  <a:pt x="5362" y="8217"/>
                </a:cubicBezTo>
                <a:cubicBezTo>
                  <a:pt x="5387" y="8267"/>
                  <a:pt x="5375" y="8291"/>
                  <a:pt x="5400" y="8328"/>
                </a:cubicBezTo>
                <a:cubicBezTo>
                  <a:pt x="5424" y="8378"/>
                  <a:pt x="5449" y="8403"/>
                  <a:pt x="5461" y="8452"/>
                </a:cubicBezTo>
                <a:lnTo>
                  <a:pt x="5449" y="8452"/>
                </a:lnTo>
                <a:cubicBezTo>
                  <a:pt x="5437" y="8452"/>
                  <a:pt x="5424" y="8452"/>
                  <a:pt x="5412" y="8452"/>
                </a:cubicBezTo>
                <a:cubicBezTo>
                  <a:pt x="5375" y="8452"/>
                  <a:pt x="5375" y="8477"/>
                  <a:pt x="5350" y="8489"/>
                </a:cubicBezTo>
                <a:cubicBezTo>
                  <a:pt x="5325" y="8489"/>
                  <a:pt x="5288" y="8501"/>
                  <a:pt x="5288" y="8526"/>
                </a:cubicBezTo>
                <a:cubicBezTo>
                  <a:pt x="5288" y="8538"/>
                  <a:pt x="5313" y="8538"/>
                  <a:pt x="5313" y="8551"/>
                </a:cubicBezTo>
                <a:cubicBezTo>
                  <a:pt x="5325" y="8588"/>
                  <a:pt x="5338" y="8613"/>
                  <a:pt x="5362" y="8637"/>
                </a:cubicBezTo>
                <a:cubicBezTo>
                  <a:pt x="5375" y="8650"/>
                  <a:pt x="5400" y="8650"/>
                  <a:pt x="5412" y="8662"/>
                </a:cubicBezTo>
                <a:cubicBezTo>
                  <a:pt x="5437" y="8699"/>
                  <a:pt x="5437" y="8711"/>
                  <a:pt x="5461" y="8736"/>
                </a:cubicBezTo>
                <a:cubicBezTo>
                  <a:pt x="5498" y="8761"/>
                  <a:pt x="5523" y="8773"/>
                  <a:pt x="5523" y="8810"/>
                </a:cubicBezTo>
                <a:cubicBezTo>
                  <a:pt x="5523" y="8823"/>
                  <a:pt x="5511" y="8823"/>
                  <a:pt x="5498" y="8823"/>
                </a:cubicBezTo>
                <a:cubicBezTo>
                  <a:pt x="5511" y="8847"/>
                  <a:pt x="5535" y="8847"/>
                  <a:pt x="5548" y="8884"/>
                </a:cubicBezTo>
                <a:cubicBezTo>
                  <a:pt x="5560" y="8921"/>
                  <a:pt x="5573" y="8959"/>
                  <a:pt x="5573" y="9008"/>
                </a:cubicBezTo>
                <a:cubicBezTo>
                  <a:pt x="5573" y="9045"/>
                  <a:pt x="5560" y="9070"/>
                  <a:pt x="5523" y="9082"/>
                </a:cubicBezTo>
                <a:cubicBezTo>
                  <a:pt x="5511" y="9094"/>
                  <a:pt x="5486" y="9082"/>
                  <a:pt x="5474" y="9107"/>
                </a:cubicBezTo>
                <a:lnTo>
                  <a:pt x="5486" y="9107"/>
                </a:lnTo>
                <a:lnTo>
                  <a:pt x="5511" y="9107"/>
                </a:lnTo>
                <a:cubicBezTo>
                  <a:pt x="5523" y="9107"/>
                  <a:pt x="5535" y="9119"/>
                  <a:pt x="5535" y="9131"/>
                </a:cubicBezTo>
                <a:cubicBezTo>
                  <a:pt x="5535" y="9144"/>
                  <a:pt x="5523" y="9156"/>
                  <a:pt x="5523" y="9181"/>
                </a:cubicBezTo>
                <a:cubicBezTo>
                  <a:pt x="5523" y="9193"/>
                  <a:pt x="5535" y="9206"/>
                  <a:pt x="5548" y="9230"/>
                </a:cubicBezTo>
                <a:cubicBezTo>
                  <a:pt x="5573" y="9280"/>
                  <a:pt x="5585" y="9304"/>
                  <a:pt x="5585" y="9354"/>
                </a:cubicBezTo>
                <a:cubicBezTo>
                  <a:pt x="5585" y="9366"/>
                  <a:pt x="5573" y="9379"/>
                  <a:pt x="5573" y="9391"/>
                </a:cubicBezTo>
                <a:lnTo>
                  <a:pt x="5573" y="9416"/>
                </a:lnTo>
                <a:lnTo>
                  <a:pt x="5573" y="9453"/>
                </a:lnTo>
                <a:cubicBezTo>
                  <a:pt x="5573" y="9502"/>
                  <a:pt x="5560" y="9527"/>
                  <a:pt x="5548" y="9564"/>
                </a:cubicBezTo>
                <a:cubicBezTo>
                  <a:pt x="5535" y="9601"/>
                  <a:pt x="5535" y="9626"/>
                  <a:pt x="5523" y="9663"/>
                </a:cubicBezTo>
                <a:cubicBezTo>
                  <a:pt x="5511" y="9687"/>
                  <a:pt x="5511" y="9687"/>
                  <a:pt x="5498" y="9712"/>
                </a:cubicBezTo>
                <a:lnTo>
                  <a:pt x="5498" y="9712"/>
                </a:lnTo>
                <a:lnTo>
                  <a:pt x="5498" y="9749"/>
                </a:lnTo>
                <a:cubicBezTo>
                  <a:pt x="5498" y="9774"/>
                  <a:pt x="5498" y="9786"/>
                  <a:pt x="5498" y="9799"/>
                </a:cubicBezTo>
                <a:cubicBezTo>
                  <a:pt x="5461" y="9799"/>
                  <a:pt x="5461" y="9848"/>
                  <a:pt x="5449" y="9885"/>
                </a:cubicBezTo>
                <a:cubicBezTo>
                  <a:pt x="5437" y="9922"/>
                  <a:pt x="5400" y="9935"/>
                  <a:pt x="5362" y="9947"/>
                </a:cubicBezTo>
                <a:cubicBezTo>
                  <a:pt x="5350" y="9947"/>
                  <a:pt x="5350" y="9935"/>
                  <a:pt x="5338" y="9935"/>
                </a:cubicBezTo>
                <a:cubicBezTo>
                  <a:pt x="5325" y="9935"/>
                  <a:pt x="5313" y="9947"/>
                  <a:pt x="5301" y="9959"/>
                </a:cubicBezTo>
                <a:lnTo>
                  <a:pt x="5313" y="9972"/>
                </a:lnTo>
                <a:lnTo>
                  <a:pt x="5338" y="9972"/>
                </a:lnTo>
                <a:cubicBezTo>
                  <a:pt x="5375" y="9972"/>
                  <a:pt x="5375" y="10009"/>
                  <a:pt x="5375" y="10033"/>
                </a:cubicBezTo>
                <a:cubicBezTo>
                  <a:pt x="5362" y="10033"/>
                  <a:pt x="5362" y="10033"/>
                  <a:pt x="5362" y="10033"/>
                </a:cubicBezTo>
                <a:cubicBezTo>
                  <a:pt x="5362" y="10033"/>
                  <a:pt x="5362" y="10033"/>
                  <a:pt x="5362" y="10033"/>
                </a:cubicBezTo>
                <a:cubicBezTo>
                  <a:pt x="5338" y="10033"/>
                  <a:pt x="5325" y="10046"/>
                  <a:pt x="5301" y="10058"/>
                </a:cubicBezTo>
                <a:cubicBezTo>
                  <a:pt x="5288" y="10046"/>
                  <a:pt x="5288" y="10046"/>
                  <a:pt x="5288" y="10033"/>
                </a:cubicBezTo>
                <a:cubicBezTo>
                  <a:pt x="5313" y="10021"/>
                  <a:pt x="5350" y="10033"/>
                  <a:pt x="5350" y="10009"/>
                </a:cubicBezTo>
                <a:cubicBezTo>
                  <a:pt x="5350" y="10009"/>
                  <a:pt x="5338" y="10009"/>
                  <a:pt x="5338" y="10009"/>
                </a:cubicBezTo>
                <a:cubicBezTo>
                  <a:pt x="5301" y="10009"/>
                  <a:pt x="5288" y="10021"/>
                  <a:pt x="5251" y="10021"/>
                </a:cubicBezTo>
                <a:cubicBezTo>
                  <a:pt x="5251" y="10021"/>
                  <a:pt x="5251" y="10009"/>
                  <a:pt x="5251" y="9996"/>
                </a:cubicBezTo>
                <a:cubicBezTo>
                  <a:pt x="5251" y="9984"/>
                  <a:pt x="5239" y="9984"/>
                  <a:pt x="5239" y="9972"/>
                </a:cubicBezTo>
                <a:lnTo>
                  <a:pt x="5239" y="9972"/>
                </a:lnTo>
                <a:lnTo>
                  <a:pt x="5227" y="9972"/>
                </a:lnTo>
                <a:lnTo>
                  <a:pt x="5227" y="9972"/>
                </a:lnTo>
                <a:cubicBezTo>
                  <a:pt x="5227" y="9972"/>
                  <a:pt x="5214" y="9972"/>
                  <a:pt x="5214" y="9972"/>
                </a:cubicBezTo>
                <a:cubicBezTo>
                  <a:pt x="5214" y="9984"/>
                  <a:pt x="5227" y="9996"/>
                  <a:pt x="5227" y="10009"/>
                </a:cubicBezTo>
                <a:cubicBezTo>
                  <a:pt x="5227" y="10021"/>
                  <a:pt x="5227" y="10021"/>
                  <a:pt x="5227" y="10033"/>
                </a:cubicBezTo>
                <a:cubicBezTo>
                  <a:pt x="5239" y="10033"/>
                  <a:pt x="5251" y="10046"/>
                  <a:pt x="5251" y="10058"/>
                </a:cubicBezTo>
                <a:cubicBezTo>
                  <a:pt x="5251" y="10083"/>
                  <a:pt x="5239" y="10083"/>
                  <a:pt x="5239" y="10095"/>
                </a:cubicBezTo>
                <a:cubicBezTo>
                  <a:pt x="5227" y="10120"/>
                  <a:pt x="5227" y="10132"/>
                  <a:pt x="5214" y="10157"/>
                </a:cubicBezTo>
                <a:cubicBezTo>
                  <a:pt x="5202" y="10169"/>
                  <a:pt x="5177" y="10169"/>
                  <a:pt x="5177" y="10182"/>
                </a:cubicBezTo>
                <a:cubicBezTo>
                  <a:pt x="5177" y="10194"/>
                  <a:pt x="5189" y="10194"/>
                  <a:pt x="5189" y="10194"/>
                </a:cubicBezTo>
                <a:cubicBezTo>
                  <a:pt x="5202" y="10219"/>
                  <a:pt x="5202" y="10231"/>
                  <a:pt x="5202" y="10243"/>
                </a:cubicBezTo>
                <a:cubicBezTo>
                  <a:pt x="5202" y="10256"/>
                  <a:pt x="5227" y="10256"/>
                  <a:pt x="5227" y="10268"/>
                </a:cubicBezTo>
                <a:cubicBezTo>
                  <a:pt x="5227" y="10281"/>
                  <a:pt x="5214" y="10281"/>
                  <a:pt x="5202" y="10305"/>
                </a:cubicBezTo>
                <a:cubicBezTo>
                  <a:pt x="5202" y="10318"/>
                  <a:pt x="5202" y="10342"/>
                  <a:pt x="5189" y="10342"/>
                </a:cubicBezTo>
                <a:cubicBezTo>
                  <a:pt x="5152" y="10342"/>
                  <a:pt x="5140" y="10305"/>
                  <a:pt x="5103" y="10305"/>
                </a:cubicBezTo>
                <a:cubicBezTo>
                  <a:pt x="5103" y="10305"/>
                  <a:pt x="5091" y="10318"/>
                  <a:pt x="5091" y="10318"/>
                </a:cubicBezTo>
                <a:cubicBezTo>
                  <a:pt x="5091" y="10330"/>
                  <a:pt x="5103" y="10330"/>
                  <a:pt x="5103" y="10342"/>
                </a:cubicBezTo>
                <a:cubicBezTo>
                  <a:pt x="5091" y="10342"/>
                  <a:pt x="5078" y="10342"/>
                  <a:pt x="5054" y="10355"/>
                </a:cubicBezTo>
                <a:cubicBezTo>
                  <a:pt x="5054" y="10342"/>
                  <a:pt x="5054" y="10330"/>
                  <a:pt x="5054" y="10318"/>
                </a:cubicBezTo>
                <a:cubicBezTo>
                  <a:pt x="5029" y="10318"/>
                  <a:pt x="5029" y="10293"/>
                  <a:pt x="5017" y="10268"/>
                </a:cubicBezTo>
                <a:cubicBezTo>
                  <a:pt x="5004" y="10243"/>
                  <a:pt x="4979" y="10219"/>
                  <a:pt x="4979" y="10194"/>
                </a:cubicBezTo>
                <a:cubicBezTo>
                  <a:pt x="4979" y="10182"/>
                  <a:pt x="5004" y="10182"/>
                  <a:pt x="5004" y="10169"/>
                </a:cubicBezTo>
                <a:cubicBezTo>
                  <a:pt x="5004" y="10157"/>
                  <a:pt x="4992" y="10157"/>
                  <a:pt x="4992" y="10145"/>
                </a:cubicBezTo>
                <a:cubicBezTo>
                  <a:pt x="4992" y="10132"/>
                  <a:pt x="5004" y="10132"/>
                  <a:pt x="5017" y="10120"/>
                </a:cubicBezTo>
                <a:cubicBezTo>
                  <a:pt x="5054" y="10108"/>
                  <a:pt x="5054" y="10083"/>
                  <a:pt x="5078" y="10046"/>
                </a:cubicBezTo>
                <a:cubicBezTo>
                  <a:pt x="5103" y="10021"/>
                  <a:pt x="5128" y="10021"/>
                  <a:pt x="5152" y="9996"/>
                </a:cubicBezTo>
                <a:cubicBezTo>
                  <a:pt x="5165" y="9984"/>
                  <a:pt x="5165" y="9972"/>
                  <a:pt x="5177" y="9947"/>
                </a:cubicBezTo>
                <a:cubicBezTo>
                  <a:pt x="5128" y="9972"/>
                  <a:pt x="5115" y="10021"/>
                  <a:pt x="5066" y="10021"/>
                </a:cubicBezTo>
                <a:cubicBezTo>
                  <a:pt x="5054" y="10021"/>
                  <a:pt x="5054" y="10021"/>
                  <a:pt x="5041" y="10021"/>
                </a:cubicBezTo>
                <a:cubicBezTo>
                  <a:pt x="5029" y="10021"/>
                  <a:pt x="5017" y="10033"/>
                  <a:pt x="5004" y="10033"/>
                </a:cubicBezTo>
                <a:cubicBezTo>
                  <a:pt x="4979" y="10046"/>
                  <a:pt x="4967" y="10046"/>
                  <a:pt x="4942" y="10046"/>
                </a:cubicBezTo>
                <a:cubicBezTo>
                  <a:pt x="4930" y="10046"/>
                  <a:pt x="4930" y="10033"/>
                  <a:pt x="4905" y="10021"/>
                </a:cubicBezTo>
                <a:cubicBezTo>
                  <a:pt x="4893" y="10009"/>
                  <a:pt x="4881" y="10009"/>
                  <a:pt x="4856" y="10009"/>
                </a:cubicBezTo>
                <a:cubicBezTo>
                  <a:pt x="4844" y="10009"/>
                  <a:pt x="4831" y="10009"/>
                  <a:pt x="4819" y="10009"/>
                </a:cubicBezTo>
                <a:cubicBezTo>
                  <a:pt x="4782" y="10009"/>
                  <a:pt x="4769" y="10009"/>
                  <a:pt x="4745" y="9996"/>
                </a:cubicBezTo>
                <a:cubicBezTo>
                  <a:pt x="4732" y="9984"/>
                  <a:pt x="4720" y="9996"/>
                  <a:pt x="4720" y="9984"/>
                </a:cubicBezTo>
                <a:cubicBezTo>
                  <a:pt x="4708" y="9984"/>
                  <a:pt x="4708" y="9972"/>
                  <a:pt x="4708" y="9959"/>
                </a:cubicBezTo>
                <a:cubicBezTo>
                  <a:pt x="4708" y="9947"/>
                  <a:pt x="4695" y="9935"/>
                  <a:pt x="4683" y="9922"/>
                </a:cubicBezTo>
                <a:cubicBezTo>
                  <a:pt x="4683" y="9935"/>
                  <a:pt x="4683" y="9935"/>
                  <a:pt x="4683" y="9947"/>
                </a:cubicBezTo>
                <a:cubicBezTo>
                  <a:pt x="4683" y="9959"/>
                  <a:pt x="4658" y="9959"/>
                  <a:pt x="4646" y="9972"/>
                </a:cubicBezTo>
                <a:cubicBezTo>
                  <a:pt x="4646" y="9972"/>
                  <a:pt x="4633" y="9984"/>
                  <a:pt x="4633" y="9984"/>
                </a:cubicBezTo>
                <a:cubicBezTo>
                  <a:pt x="4609" y="9984"/>
                  <a:pt x="4609" y="9959"/>
                  <a:pt x="4596" y="9959"/>
                </a:cubicBezTo>
                <a:cubicBezTo>
                  <a:pt x="4584" y="9959"/>
                  <a:pt x="4584" y="9935"/>
                  <a:pt x="4559" y="9935"/>
                </a:cubicBezTo>
                <a:cubicBezTo>
                  <a:pt x="4547" y="9922"/>
                  <a:pt x="4522" y="9922"/>
                  <a:pt x="4510" y="9910"/>
                </a:cubicBezTo>
                <a:cubicBezTo>
                  <a:pt x="4498" y="9885"/>
                  <a:pt x="4498" y="9873"/>
                  <a:pt x="4485" y="9860"/>
                </a:cubicBezTo>
                <a:cubicBezTo>
                  <a:pt x="4485" y="9848"/>
                  <a:pt x="4473" y="9848"/>
                  <a:pt x="4448" y="9836"/>
                </a:cubicBezTo>
                <a:cubicBezTo>
                  <a:pt x="4448" y="9836"/>
                  <a:pt x="4436" y="9823"/>
                  <a:pt x="4436" y="9823"/>
                </a:cubicBezTo>
                <a:cubicBezTo>
                  <a:pt x="4423" y="9823"/>
                  <a:pt x="4423" y="9823"/>
                  <a:pt x="4411" y="9823"/>
                </a:cubicBezTo>
                <a:cubicBezTo>
                  <a:pt x="4399" y="9823"/>
                  <a:pt x="4386" y="9823"/>
                  <a:pt x="4374" y="9823"/>
                </a:cubicBezTo>
                <a:lnTo>
                  <a:pt x="4386" y="9823"/>
                </a:lnTo>
                <a:lnTo>
                  <a:pt x="4386" y="9836"/>
                </a:lnTo>
                <a:cubicBezTo>
                  <a:pt x="4386" y="9848"/>
                  <a:pt x="4399" y="9860"/>
                  <a:pt x="4399" y="9873"/>
                </a:cubicBezTo>
                <a:cubicBezTo>
                  <a:pt x="4399" y="9898"/>
                  <a:pt x="4374" y="9898"/>
                  <a:pt x="4374" y="9910"/>
                </a:cubicBezTo>
                <a:cubicBezTo>
                  <a:pt x="4374" y="9910"/>
                  <a:pt x="4374" y="9922"/>
                  <a:pt x="4362" y="9922"/>
                </a:cubicBezTo>
                <a:lnTo>
                  <a:pt x="4349" y="9922"/>
                </a:lnTo>
                <a:cubicBezTo>
                  <a:pt x="4325" y="9922"/>
                  <a:pt x="4325" y="9898"/>
                  <a:pt x="4312" y="9885"/>
                </a:cubicBezTo>
                <a:cubicBezTo>
                  <a:pt x="4288" y="9860"/>
                  <a:pt x="4263" y="9873"/>
                  <a:pt x="4238" y="9860"/>
                </a:cubicBezTo>
                <a:cubicBezTo>
                  <a:pt x="4226" y="9848"/>
                  <a:pt x="4213" y="9836"/>
                  <a:pt x="4189" y="9836"/>
                </a:cubicBezTo>
                <a:cubicBezTo>
                  <a:pt x="4176" y="9836"/>
                  <a:pt x="4164" y="9848"/>
                  <a:pt x="4152" y="9860"/>
                </a:cubicBezTo>
                <a:cubicBezTo>
                  <a:pt x="4127" y="9873"/>
                  <a:pt x="4115" y="9873"/>
                  <a:pt x="4090" y="9885"/>
                </a:cubicBezTo>
                <a:cubicBezTo>
                  <a:pt x="4090" y="9885"/>
                  <a:pt x="4077" y="9885"/>
                  <a:pt x="4077" y="9873"/>
                </a:cubicBezTo>
                <a:cubicBezTo>
                  <a:pt x="4077" y="9836"/>
                  <a:pt x="4102" y="9799"/>
                  <a:pt x="4139" y="9774"/>
                </a:cubicBezTo>
                <a:cubicBezTo>
                  <a:pt x="4152" y="9762"/>
                  <a:pt x="4164" y="9749"/>
                  <a:pt x="4189" y="9737"/>
                </a:cubicBezTo>
                <a:cubicBezTo>
                  <a:pt x="4226" y="9725"/>
                  <a:pt x="4238" y="9712"/>
                  <a:pt x="4275" y="9700"/>
                </a:cubicBezTo>
                <a:cubicBezTo>
                  <a:pt x="4263" y="9687"/>
                  <a:pt x="4238" y="9687"/>
                  <a:pt x="4238" y="9663"/>
                </a:cubicBezTo>
                <a:cubicBezTo>
                  <a:pt x="4238" y="9650"/>
                  <a:pt x="4238" y="9638"/>
                  <a:pt x="4238" y="9626"/>
                </a:cubicBezTo>
                <a:cubicBezTo>
                  <a:pt x="4226" y="9613"/>
                  <a:pt x="4201" y="9613"/>
                  <a:pt x="4201" y="9589"/>
                </a:cubicBezTo>
                <a:cubicBezTo>
                  <a:pt x="4201" y="9576"/>
                  <a:pt x="4201" y="9576"/>
                  <a:pt x="4201" y="9564"/>
                </a:cubicBezTo>
                <a:cubicBezTo>
                  <a:pt x="4201" y="9539"/>
                  <a:pt x="4189" y="9539"/>
                  <a:pt x="4176" y="9515"/>
                </a:cubicBezTo>
                <a:cubicBezTo>
                  <a:pt x="4176" y="9502"/>
                  <a:pt x="4164" y="9477"/>
                  <a:pt x="4152" y="9477"/>
                </a:cubicBezTo>
                <a:cubicBezTo>
                  <a:pt x="4139" y="9477"/>
                  <a:pt x="4139" y="9502"/>
                  <a:pt x="4127" y="9502"/>
                </a:cubicBezTo>
                <a:cubicBezTo>
                  <a:pt x="4102" y="9527"/>
                  <a:pt x="4090" y="9527"/>
                  <a:pt x="4053" y="9527"/>
                </a:cubicBezTo>
                <a:cubicBezTo>
                  <a:pt x="4028" y="9527"/>
                  <a:pt x="4003" y="9515"/>
                  <a:pt x="3966" y="9502"/>
                </a:cubicBezTo>
                <a:lnTo>
                  <a:pt x="3966" y="9502"/>
                </a:lnTo>
                <a:cubicBezTo>
                  <a:pt x="3979" y="9490"/>
                  <a:pt x="3979" y="9490"/>
                  <a:pt x="3979" y="9477"/>
                </a:cubicBezTo>
                <a:cubicBezTo>
                  <a:pt x="3979" y="9453"/>
                  <a:pt x="3942" y="9453"/>
                  <a:pt x="3917" y="9440"/>
                </a:cubicBezTo>
                <a:cubicBezTo>
                  <a:pt x="3917" y="9453"/>
                  <a:pt x="3929" y="9465"/>
                  <a:pt x="3929" y="9490"/>
                </a:cubicBezTo>
                <a:cubicBezTo>
                  <a:pt x="3929" y="9490"/>
                  <a:pt x="3929" y="9490"/>
                  <a:pt x="3929" y="9490"/>
                </a:cubicBezTo>
                <a:cubicBezTo>
                  <a:pt x="3917" y="9490"/>
                  <a:pt x="3917" y="9490"/>
                  <a:pt x="3905" y="9490"/>
                </a:cubicBezTo>
                <a:cubicBezTo>
                  <a:pt x="3892" y="9490"/>
                  <a:pt x="3892" y="9490"/>
                  <a:pt x="3892" y="9490"/>
                </a:cubicBezTo>
                <a:cubicBezTo>
                  <a:pt x="3905" y="9465"/>
                  <a:pt x="3905" y="9440"/>
                  <a:pt x="3905" y="9416"/>
                </a:cubicBezTo>
                <a:cubicBezTo>
                  <a:pt x="3905" y="9416"/>
                  <a:pt x="3892" y="9416"/>
                  <a:pt x="3892" y="9416"/>
                </a:cubicBezTo>
                <a:cubicBezTo>
                  <a:pt x="3867" y="9391"/>
                  <a:pt x="3855" y="9379"/>
                  <a:pt x="3830" y="9379"/>
                </a:cubicBezTo>
                <a:cubicBezTo>
                  <a:pt x="3818" y="9379"/>
                  <a:pt x="3818" y="9379"/>
                  <a:pt x="3806" y="9379"/>
                </a:cubicBezTo>
                <a:cubicBezTo>
                  <a:pt x="3793" y="9379"/>
                  <a:pt x="3769" y="9379"/>
                  <a:pt x="3769" y="9366"/>
                </a:cubicBezTo>
                <a:cubicBezTo>
                  <a:pt x="3756" y="9354"/>
                  <a:pt x="3769" y="9342"/>
                  <a:pt x="3756" y="9329"/>
                </a:cubicBezTo>
                <a:cubicBezTo>
                  <a:pt x="3732" y="9304"/>
                  <a:pt x="3707" y="9304"/>
                  <a:pt x="3694" y="9280"/>
                </a:cubicBezTo>
                <a:cubicBezTo>
                  <a:pt x="3694" y="9280"/>
                  <a:pt x="3694" y="9280"/>
                  <a:pt x="3707" y="9280"/>
                </a:cubicBezTo>
                <a:cubicBezTo>
                  <a:pt x="3719" y="9280"/>
                  <a:pt x="3719" y="9267"/>
                  <a:pt x="3719" y="9255"/>
                </a:cubicBezTo>
                <a:cubicBezTo>
                  <a:pt x="3719" y="9230"/>
                  <a:pt x="3694" y="9243"/>
                  <a:pt x="3694" y="9218"/>
                </a:cubicBezTo>
                <a:cubicBezTo>
                  <a:pt x="3694" y="9206"/>
                  <a:pt x="3707" y="9206"/>
                  <a:pt x="3707" y="9193"/>
                </a:cubicBezTo>
                <a:cubicBezTo>
                  <a:pt x="3707" y="9144"/>
                  <a:pt x="3719" y="9107"/>
                  <a:pt x="3694" y="9057"/>
                </a:cubicBezTo>
                <a:cubicBezTo>
                  <a:pt x="3694" y="9020"/>
                  <a:pt x="3670" y="9008"/>
                  <a:pt x="3670" y="8959"/>
                </a:cubicBezTo>
                <a:lnTo>
                  <a:pt x="3670" y="8946"/>
                </a:lnTo>
                <a:cubicBezTo>
                  <a:pt x="3682" y="8946"/>
                  <a:pt x="3694" y="8946"/>
                  <a:pt x="3707" y="8959"/>
                </a:cubicBezTo>
                <a:lnTo>
                  <a:pt x="3707" y="8959"/>
                </a:lnTo>
                <a:cubicBezTo>
                  <a:pt x="3707" y="8946"/>
                  <a:pt x="3694" y="8946"/>
                  <a:pt x="3682" y="8934"/>
                </a:cubicBezTo>
                <a:cubicBezTo>
                  <a:pt x="3670" y="8921"/>
                  <a:pt x="3670" y="8909"/>
                  <a:pt x="3670" y="8909"/>
                </a:cubicBezTo>
                <a:cubicBezTo>
                  <a:pt x="3657" y="8909"/>
                  <a:pt x="3645" y="8909"/>
                  <a:pt x="3645" y="8909"/>
                </a:cubicBezTo>
                <a:cubicBezTo>
                  <a:pt x="3608" y="8909"/>
                  <a:pt x="3583" y="8897"/>
                  <a:pt x="3559" y="8884"/>
                </a:cubicBezTo>
                <a:cubicBezTo>
                  <a:pt x="3534" y="8872"/>
                  <a:pt x="3497" y="8872"/>
                  <a:pt x="3497" y="8847"/>
                </a:cubicBezTo>
                <a:cubicBezTo>
                  <a:pt x="3497" y="8798"/>
                  <a:pt x="3608" y="8835"/>
                  <a:pt x="3608" y="8773"/>
                </a:cubicBezTo>
                <a:cubicBezTo>
                  <a:pt x="3608" y="8761"/>
                  <a:pt x="3596" y="8761"/>
                  <a:pt x="3583" y="8761"/>
                </a:cubicBezTo>
                <a:lnTo>
                  <a:pt x="3583" y="8724"/>
                </a:lnTo>
                <a:cubicBezTo>
                  <a:pt x="3583" y="8711"/>
                  <a:pt x="3571" y="8711"/>
                  <a:pt x="3559" y="8699"/>
                </a:cubicBezTo>
                <a:cubicBezTo>
                  <a:pt x="3546" y="8687"/>
                  <a:pt x="3546" y="8674"/>
                  <a:pt x="3534" y="8662"/>
                </a:cubicBezTo>
                <a:cubicBezTo>
                  <a:pt x="3509" y="8650"/>
                  <a:pt x="3497" y="8662"/>
                  <a:pt x="3484" y="8637"/>
                </a:cubicBezTo>
                <a:cubicBezTo>
                  <a:pt x="3497" y="8637"/>
                  <a:pt x="3497" y="8637"/>
                  <a:pt x="3509" y="8637"/>
                </a:cubicBezTo>
                <a:cubicBezTo>
                  <a:pt x="3521" y="8637"/>
                  <a:pt x="3534" y="8650"/>
                  <a:pt x="3546" y="8650"/>
                </a:cubicBezTo>
                <a:lnTo>
                  <a:pt x="3571" y="8650"/>
                </a:lnTo>
                <a:cubicBezTo>
                  <a:pt x="3571" y="8650"/>
                  <a:pt x="3571" y="8650"/>
                  <a:pt x="3571" y="8637"/>
                </a:cubicBezTo>
                <a:cubicBezTo>
                  <a:pt x="3571" y="8600"/>
                  <a:pt x="3521" y="8588"/>
                  <a:pt x="3472" y="8575"/>
                </a:cubicBezTo>
                <a:cubicBezTo>
                  <a:pt x="3447" y="8563"/>
                  <a:pt x="3423" y="8575"/>
                  <a:pt x="3398" y="8551"/>
                </a:cubicBezTo>
                <a:cubicBezTo>
                  <a:pt x="3398" y="8551"/>
                  <a:pt x="3398" y="8551"/>
                  <a:pt x="3398" y="8538"/>
                </a:cubicBezTo>
                <a:cubicBezTo>
                  <a:pt x="3398" y="8526"/>
                  <a:pt x="3386" y="8526"/>
                  <a:pt x="3386" y="8514"/>
                </a:cubicBezTo>
                <a:cubicBezTo>
                  <a:pt x="3361" y="8489"/>
                  <a:pt x="3349" y="8464"/>
                  <a:pt x="3349" y="8427"/>
                </a:cubicBezTo>
                <a:cubicBezTo>
                  <a:pt x="3386" y="8440"/>
                  <a:pt x="3398" y="8477"/>
                  <a:pt x="3423" y="8514"/>
                </a:cubicBezTo>
                <a:cubicBezTo>
                  <a:pt x="3460" y="8563"/>
                  <a:pt x="3497" y="8575"/>
                  <a:pt x="3546" y="8575"/>
                </a:cubicBezTo>
                <a:cubicBezTo>
                  <a:pt x="3559" y="8575"/>
                  <a:pt x="3559" y="8575"/>
                  <a:pt x="3559" y="8575"/>
                </a:cubicBezTo>
                <a:cubicBezTo>
                  <a:pt x="3546" y="8538"/>
                  <a:pt x="3472" y="8477"/>
                  <a:pt x="3472" y="8477"/>
                </a:cubicBezTo>
                <a:cubicBezTo>
                  <a:pt x="3497" y="8477"/>
                  <a:pt x="3497" y="8489"/>
                  <a:pt x="3521" y="8501"/>
                </a:cubicBezTo>
                <a:cubicBezTo>
                  <a:pt x="3497" y="8477"/>
                  <a:pt x="3484" y="8464"/>
                  <a:pt x="3460" y="8452"/>
                </a:cubicBezTo>
                <a:cubicBezTo>
                  <a:pt x="3447" y="8452"/>
                  <a:pt x="3423" y="8452"/>
                  <a:pt x="3410" y="8452"/>
                </a:cubicBezTo>
                <a:cubicBezTo>
                  <a:pt x="3386" y="8427"/>
                  <a:pt x="3386" y="8403"/>
                  <a:pt x="3373" y="8378"/>
                </a:cubicBezTo>
                <a:cubicBezTo>
                  <a:pt x="3373" y="8365"/>
                  <a:pt x="3361" y="8365"/>
                  <a:pt x="3349" y="8365"/>
                </a:cubicBezTo>
                <a:cubicBezTo>
                  <a:pt x="3324" y="8353"/>
                  <a:pt x="3311" y="8353"/>
                  <a:pt x="3299" y="8328"/>
                </a:cubicBezTo>
                <a:lnTo>
                  <a:pt x="3287" y="8328"/>
                </a:lnTo>
                <a:cubicBezTo>
                  <a:pt x="3299" y="8365"/>
                  <a:pt x="3336" y="8378"/>
                  <a:pt x="3336" y="8415"/>
                </a:cubicBezTo>
                <a:lnTo>
                  <a:pt x="3336" y="8427"/>
                </a:lnTo>
                <a:cubicBezTo>
                  <a:pt x="3336" y="8427"/>
                  <a:pt x="3324" y="8427"/>
                  <a:pt x="3324" y="8427"/>
                </a:cubicBezTo>
                <a:cubicBezTo>
                  <a:pt x="3311" y="8427"/>
                  <a:pt x="3311" y="8415"/>
                  <a:pt x="3299" y="8403"/>
                </a:cubicBezTo>
                <a:cubicBezTo>
                  <a:pt x="3287" y="8403"/>
                  <a:pt x="3274" y="8403"/>
                  <a:pt x="3274" y="8403"/>
                </a:cubicBezTo>
                <a:cubicBezTo>
                  <a:pt x="3250" y="8378"/>
                  <a:pt x="3262" y="8353"/>
                  <a:pt x="3250" y="8316"/>
                </a:cubicBezTo>
                <a:cubicBezTo>
                  <a:pt x="3250" y="8316"/>
                  <a:pt x="3250" y="8316"/>
                  <a:pt x="3250" y="8316"/>
                </a:cubicBezTo>
                <a:cubicBezTo>
                  <a:pt x="3250" y="8291"/>
                  <a:pt x="3262" y="8267"/>
                  <a:pt x="3274" y="8267"/>
                </a:cubicBezTo>
                <a:cubicBezTo>
                  <a:pt x="3299" y="8267"/>
                  <a:pt x="3299" y="8279"/>
                  <a:pt x="3311" y="8279"/>
                </a:cubicBezTo>
                <a:close/>
                <a:moveTo>
                  <a:pt x="5078" y="6599"/>
                </a:moveTo>
                <a:cubicBezTo>
                  <a:pt x="5078" y="6648"/>
                  <a:pt x="5103" y="6685"/>
                  <a:pt x="5115" y="6735"/>
                </a:cubicBezTo>
                <a:cubicBezTo>
                  <a:pt x="5128" y="6759"/>
                  <a:pt x="5128" y="6784"/>
                  <a:pt x="5152" y="6796"/>
                </a:cubicBezTo>
                <a:cubicBezTo>
                  <a:pt x="5202" y="6821"/>
                  <a:pt x="5227" y="6833"/>
                  <a:pt x="5264" y="6858"/>
                </a:cubicBezTo>
                <a:cubicBezTo>
                  <a:pt x="5239" y="6858"/>
                  <a:pt x="5214" y="6870"/>
                  <a:pt x="5202" y="6858"/>
                </a:cubicBezTo>
                <a:lnTo>
                  <a:pt x="5202" y="6883"/>
                </a:lnTo>
                <a:cubicBezTo>
                  <a:pt x="5202" y="6907"/>
                  <a:pt x="5214" y="6920"/>
                  <a:pt x="5214" y="6932"/>
                </a:cubicBezTo>
                <a:cubicBezTo>
                  <a:pt x="5227" y="6969"/>
                  <a:pt x="5239" y="7019"/>
                  <a:pt x="5276" y="7019"/>
                </a:cubicBezTo>
                <a:cubicBezTo>
                  <a:pt x="5288" y="7019"/>
                  <a:pt x="5288" y="7006"/>
                  <a:pt x="5301" y="6994"/>
                </a:cubicBezTo>
                <a:cubicBezTo>
                  <a:pt x="5301" y="7006"/>
                  <a:pt x="5301" y="7019"/>
                  <a:pt x="5301" y="7043"/>
                </a:cubicBezTo>
                <a:cubicBezTo>
                  <a:pt x="5301" y="7093"/>
                  <a:pt x="5251" y="7105"/>
                  <a:pt x="5239" y="7155"/>
                </a:cubicBezTo>
                <a:cubicBezTo>
                  <a:pt x="5239" y="7216"/>
                  <a:pt x="5239" y="7253"/>
                  <a:pt x="5239" y="7303"/>
                </a:cubicBezTo>
                <a:cubicBezTo>
                  <a:pt x="5239" y="7352"/>
                  <a:pt x="5214" y="7365"/>
                  <a:pt x="5214" y="7414"/>
                </a:cubicBezTo>
                <a:cubicBezTo>
                  <a:pt x="5165" y="7402"/>
                  <a:pt x="5140" y="7389"/>
                  <a:pt x="5091" y="7389"/>
                </a:cubicBezTo>
                <a:cubicBezTo>
                  <a:pt x="5054" y="7389"/>
                  <a:pt x="5004" y="7377"/>
                  <a:pt x="5004" y="7340"/>
                </a:cubicBezTo>
                <a:lnTo>
                  <a:pt x="5004" y="7179"/>
                </a:lnTo>
                <a:cubicBezTo>
                  <a:pt x="5004" y="7118"/>
                  <a:pt x="5029" y="7043"/>
                  <a:pt x="5103" y="7043"/>
                </a:cubicBezTo>
                <a:cubicBezTo>
                  <a:pt x="5103" y="7043"/>
                  <a:pt x="5103" y="7043"/>
                  <a:pt x="5103" y="7043"/>
                </a:cubicBezTo>
                <a:cubicBezTo>
                  <a:pt x="5128" y="7043"/>
                  <a:pt x="5128" y="7031"/>
                  <a:pt x="5128" y="7019"/>
                </a:cubicBezTo>
                <a:cubicBezTo>
                  <a:pt x="5152" y="6982"/>
                  <a:pt x="5152" y="6957"/>
                  <a:pt x="5152" y="6920"/>
                </a:cubicBezTo>
                <a:cubicBezTo>
                  <a:pt x="5152" y="6883"/>
                  <a:pt x="5165" y="6846"/>
                  <a:pt x="5128" y="6809"/>
                </a:cubicBezTo>
                <a:cubicBezTo>
                  <a:pt x="5103" y="6784"/>
                  <a:pt x="5066" y="6796"/>
                  <a:pt x="5029" y="6772"/>
                </a:cubicBezTo>
                <a:cubicBezTo>
                  <a:pt x="4992" y="6759"/>
                  <a:pt x="4992" y="6722"/>
                  <a:pt x="4992" y="6673"/>
                </a:cubicBezTo>
                <a:cubicBezTo>
                  <a:pt x="4992" y="6623"/>
                  <a:pt x="5041" y="6599"/>
                  <a:pt x="5078" y="6562"/>
                </a:cubicBezTo>
                <a:cubicBezTo>
                  <a:pt x="5078" y="6574"/>
                  <a:pt x="5078" y="6574"/>
                  <a:pt x="5078" y="659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ubtitlu 1"/>
          <p:cNvSpPr>
            <a:spLocks noGrp="1"/>
          </p:cNvSpPr>
          <p:nvPr>
            <p:ph type="subTitle" idx="1"/>
          </p:nvPr>
        </p:nvSpPr>
        <p:spPr>
          <a:xfrm>
            <a:off x="646019" y="3663940"/>
            <a:ext cx="3905400" cy="407400"/>
          </a:xfrm>
        </p:spPr>
        <p:txBody>
          <a:bodyPr/>
          <a:lstStyle/>
          <a:p>
            <a:r>
              <a:rPr lang="ro-RO" dirty="0" smtClean="0">
                <a:solidFill>
                  <a:schemeClr val="accent1">
                    <a:lumMod val="60000"/>
                    <a:lumOff val="40000"/>
                  </a:schemeClr>
                </a:solidFill>
              </a:rPr>
              <a:t>Negrea Iustina </a:t>
            </a:r>
            <a:r>
              <a:rPr lang="ro-RO" dirty="0" err="1" smtClean="0">
                <a:solidFill>
                  <a:schemeClr val="accent1">
                    <a:lumMod val="60000"/>
                    <a:lumOff val="40000"/>
                  </a:schemeClr>
                </a:solidFill>
              </a:rPr>
              <a:t>12H</a:t>
            </a:r>
            <a:endParaRPr lang="ro-RO" dirty="0">
              <a:solidFill>
                <a:schemeClr val="accent1">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84062" y="223374"/>
            <a:ext cx="3043293" cy="644977"/>
          </a:xfrm>
        </p:spPr>
        <p:txBody>
          <a:bodyPr/>
          <a:lstStyle/>
          <a:p>
            <a:r>
              <a:rPr lang="ro-RO" sz="2800" dirty="0">
                <a:solidFill>
                  <a:schemeClr val="accent6">
                    <a:lumMod val="50000"/>
                  </a:schemeClr>
                </a:solidFill>
              </a:rPr>
              <a:t>Palatul Regal </a:t>
            </a:r>
            <a:r>
              <a:rPr lang="ro-RO" sz="2800" dirty="0" err="1">
                <a:solidFill>
                  <a:schemeClr val="accent6">
                    <a:lumMod val="50000"/>
                  </a:schemeClr>
                </a:solidFill>
              </a:rPr>
              <a:t>Amalienborg</a:t>
            </a:r>
            <a:endParaRPr lang="ro-RO" sz="2800" dirty="0"/>
          </a:p>
        </p:txBody>
      </p:sp>
      <p:pic>
        <p:nvPicPr>
          <p:cNvPr id="6" name="Imagine 5"/>
          <p:cNvPicPr>
            <a:picLocks noChangeAspect="1"/>
          </p:cNvPicPr>
          <p:nvPr/>
        </p:nvPicPr>
        <p:blipFill>
          <a:blip r:embed="rId2"/>
          <a:stretch>
            <a:fillRect/>
          </a:stretch>
        </p:blipFill>
        <p:spPr>
          <a:xfrm>
            <a:off x="506435" y="1065174"/>
            <a:ext cx="2828925" cy="1619250"/>
          </a:xfrm>
          <a:prstGeom prst="rect">
            <a:avLst/>
          </a:prstGeom>
        </p:spPr>
      </p:pic>
      <p:pic>
        <p:nvPicPr>
          <p:cNvPr id="7" name="Imagine 6"/>
          <p:cNvPicPr>
            <a:picLocks noChangeAspect="1"/>
          </p:cNvPicPr>
          <p:nvPr/>
        </p:nvPicPr>
        <p:blipFill>
          <a:blip r:embed="rId3"/>
          <a:stretch>
            <a:fillRect/>
          </a:stretch>
        </p:blipFill>
        <p:spPr>
          <a:xfrm>
            <a:off x="3427355" y="1605034"/>
            <a:ext cx="5664017" cy="3380484"/>
          </a:xfrm>
          <a:prstGeom prst="rect">
            <a:avLst/>
          </a:prstGeom>
        </p:spPr>
      </p:pic>
      <p:sp>
        <p:nvSpPr>
          <p:cNvPr id="8" name="Dreptunghi 7"/>
          <p:cNvSpPr/>
          <p:nvPr/>
        </p:nvSpPr>
        <p:spPr>
          <a:xfrm>
            <a:off x="4988024" y="888086"/>
            <a:ext cx="2826415" cy="584775"/>
          </a:xfrm>
          <a:prstGeom prst="rect">
            <a:avLst/>
          </a:prstGeom>
        </p:spPr>
        <p:txBody>
          <a:bodyPr wrap="none">
            <a:spAutoFit/>
          </a:bodyPr>
          <a:lstStyle/>
          <a:p>
            <a:r>
              <a:rPr lang="ro-RO" sz="3200" dirty="0" err="1">
                <a:solidFill>
                  <a:schemeClr val="accent1">
                    <a:lumMod val="75000"/>
                  </a:schemeClr>
                </a:solidFill>
              </a:rPr>
              <a:t>Tivoli</a:t>
            </a:r>
            <a:r>
              <a:rPr lang="ro-RO" sz="3200" dirty="0">
                <a:solidFill>
                  <a:schemeClr val="accent1">
                    <a:lumMod val="75000"/>
                  </a:schemeClr>
                </a:solidFill>
              </a:rPr>
              <a:t> </a:t>
            </a:r>
            <a:r>
              <a:rPr lang="ro-RO" sz="3200" dirty="0" err="1">
                <a:solidFill>
                  <a:schemeClr val="accent1">
                    <a:lumMod val="75000"/>
                  </a:schemeClr>
                </a:solidFill>
              </a:rPr>
              <a:t>Gardens</a:t>
            </a:r>
            <a:endParaRPr lang="ro-RO" sz="3200" dirty="0">
              <a:solidFill>
                <a:schemeClr val="accent1">
                  <a:lumMod val="75000"/>
                </a:schemeClr>
              </a:solidFill>
            </a:endParaRPr>
          </a:p>
        </p:txBody>
      </p:sp>
    </p:spTree>
    <p:extLst>
      <p:ext uri="{BB962C8B-B14F-4D97-AF65-F5344CB8AC3E}">
        <p14:creationId xmlns:p14="http://schemas.microsoft.com/office/powerpoint/2010/main" val="76523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yhavn | Iconic site in Copenh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18" y="1749859"/>
            <a:ext cx="4337256" cy="2311492"/>
          </a:xfrm>
          <a:prstGeom prst="rect">
            <a:avLst/>
          </a:prstGeom>
          <a:noFill/>
          <a:extLst>
            <a:ext uri="{909E8E84-426E-40DD-AFC4-6F175D3DCCD1}">
              <a14:hiddenFill xmlns:a14="http://schemas.microsoft.com/office/drawing/2010/main">
                <a:solidFill>
                  <a:srgbClr val="FFFFFF"/>
                </a:solidFill>
              </a14:hiddenFill>
            </a:ext>
          </a:extLst>
        </p:spPr>
      </p:pic>
      <p:sp>
        <p:nvSpPr>
          <p:cNvPr id="3" name="Dreptunghi 2"/>
          <p:cNvSpPr/>
          <p:nvPr/>
        </p:nvSpPr>
        <p:spPr>
          <a:xfrm>
            <a:off x="1952697" y="1003502"/>
            <a:ext cx="1449436" cy="307777"/>
          </a:xfrm>
          <a:prstGeom prst="rect">
            <a:avLst/>
          </a:prstGeom>
        </p:spPr>
        <p:txBody>
          <a:bodyPr wrap="none">
            <a:spAutoFit/>
          </a:bodyPr>
          <a:lstStyle/>
          <a:p>
            <a:r>
              <a:rPr lang="ro-RO" dirty="0">
                <a:solidFill>
                  <a:schemeClr val="bg1">
                    <a:lumMod val="95000"/>
                  </a:schemeClr>
                </a:solidFill>
              </a:rPr>
              <a:t>Canalul </a:t>
            </a:r>
            <a:r>
              <a:rPr lang="ro-RO" dirty="0" err="1">
                <a:solidFill>
                  <a:schemeClr val="bg1">
                    <a:lumMod val="95000"/>
                  </a:schemeClr>
                </a:solidFill>
              </a:rPr>
              <a:t>Nyhavn</a:t>
            </a:r>
            <a:endParaRPr lang="ro-RO" dirty="0">
              <a:solidFill>
                <a:schemeClr val="bg1">
                  <a:lumMod val="95000"/>
                </a:schemeClr>
              </a:solidFill>
            </a:endParaRPr>
          </a:p>
        </p:txBody>
      </p:sp>
      <p:sp>
        <p:nvSpPr>
          <p:cNvPr id="4" name="Dreptunghi 3"/>
          <p:cNvSpPr/>
          <p:nvPr/>
        </p:nvSpPr>
        <p:spPr>
          <a:xfrm>
            <a:off x="6251231" y="924561"/>
            <a:ext cx="970137" cy="307777"/>
          </a:xfrm>
          <a:prstGeom prst="rect">
            <a:avLst/>
          </a:prstGeom>
        </p:spPr>
        <p:txBody>
          <a:bodyPr wrap="none">
            <a:spAutoFit/>
          </a:bodyPr>
          <a:lstStyle/>
          <a:p>
            <a:r>
              <a:rPr lang="ro-RO" dirty="0" err="1">
                <a:solidFill>
                  <a:schemeClr val="bg1">
                    <a:lumMod val="95000"/>
                  </a:schemeClr>
                </a:solidFill>
                <a:latin typeface="Söhne"/>
              </a:rPr>
              <a:t>Legoland</a:t>
            </a:r>
            <a:r>
              <a:rPr lang="ro-RO" dirty="0">
                <a:solidFill>
                  <a:srgbClr val="374151"/>
                </a:solidFill>
                <a:latin typeface="Söhne"/>
              </a:rPr>
              <a:t> </a:t>
            </a:r>
            <a:endParaRPr lang="ro-RO" dirty="0"/>
          </a:p>
        </p:txBody>
      </p:sp>
      <p:pic>
        <p:nvPicPr>
          <p:cNvPr id="3076" name="Picture 4" descr="Circuit Danemarca și Legoland Billund cu 185 euro / pers.(zbor + cazare 3  nopți + transport) – Călătorii Clandest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586" y="1440673"/>
            <a:ext cx="3387885" cy="273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060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592221" y="503128"/>
            <a:ext cx="1617751" cy="307777"/>
          </a:xfrm>
          <a:prstGeom prst="rect">
            <a:avLst/>
          </a:prstGeom>
        </p:spPr>
        <p:txBody>
          <a:bodyPr wrap="none">
            <a:spAutoFit/>
          </a:bodyPr>
          <a:lstStyle/>
          <a:p>
            <a:r>
              <a:rPr lang="ro-RO" dirty="0">
                <a:solidFill>
                  <a:schemeClr val="bg1">
                    <a:lumMod val="95000"/>
                  </a:schemeClr>
                </a:solidFill>
                <a:latin typeface="Söhne"/>
              </a:rPr>
              <a:t>Castelul </a:t>
            </a:r>
            <a:r>
              <a:rPr lang="ro-RO" dirty="0" err="1">
                <a:solidFill>
                  <a:schemeClr val="bg1">
                    <a:lumMod val="95000"/>
                  </a:schemeClr>
                </a:solidFill>
                <a:latin typeface="Söhne"/>
              </a:rPr>
              <a:t>Kronborg</a:t>
            </a:r>
            <a:endParaRPr lang="ro-RO" dirty="0">
              <a:solidFill>
                <a:schemeClr val="bg1">
                  <a:lumMod val="95000"/>
                </a:schemeClr>
              </a:solidFill>
            </a:endParaRPr>
          </a:p>
        </p:txBody>
      </p:sp>
      <p:pic>
        <p:nvPicPr>
          <p:cNvPr id="4098" name="Picture 2" descr="Castelul Kronborg: Obiective turistice Danemarca - Elsinore - Deștepți.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334" y="1217007"/>
            <a:ext cx="3841526" cy="317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21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z="1600" dirty="0"/>
              <a:t>Bibliografie</a:t>
            </a:r>
            <a:br>
              <a:rPr lang="ro-RO" sz="1600" dirty="0"/>
            </a:br>
            <a:r>
              <a:rPr lang="ro-RO" sz="1600" dirty="0"/>
              <a:t/>
            </a:r>
            <a:br>
              <a:rPr lang="ro-RO" sz="1600" dirty="0"/>
            </a:br>
            <a:r>
              <a:rPr lang="ro-RO" sz="1600" dirty="0" err="1">
                <a:hlinkClick r:id="rId2"/>
              </a:rPr>
              <a:t>https</a:t>
            </a:r>
            <a:r>
              <a:rPr lang="ro-RO" sz="1600" dirty="0">
                <a:hlinkClick r:id="rId2"/>
              </a:rPr>
              <a:t>://</a:t>
            </a:r>
            <a:r>
              <a:rPr lang="ro-RO" sz="1600" dirty="0" err="1" smtClean="0">
                <a:hlinkClick r:id="rId2"/>
              </a:rPr>
              <a:t>ro.wikipedia.org</a:t>
            </a:r>
            <a:r>
              <a:rPr lang="ro-RO" sz="1600" dirty="0" smtClean="0">
                <a:hlinkClick r:id="rId2"/>
              </a:rPr>
              <a:t>/</a:t>
            </a:r>
            <a:r>
              <a:rPr lang="ro-RO" sz="1600" dirty="0" err="1" smtClean="0">
                <a:hlinkClick r:id="rId2"/>
              </a:rPr>
              <a:t>wiki</a:t>
            </a:r>
            <a:r>
              <a:rPr lang="ro-RO" sz="1600" dirty="0" smtClean="0">
                <a:hlinkClick r:id="rId2"/>
              </a:rPr>
              <a:t>/Danemarca</a:t>
            </a:r>
            <a:r>
              <a:rPr lang="ro-RO" sz="1600" dirty="0"/>
              <a:t/>
            </a:r>
            <a:br>
              <a:rPr lang="ro-RO" sz="1600" dirty="0"/>
            </a:br>
            <a:r>
              <a:rPr lang="ro-RO" sz="1600" dirty="0" err="1">
                <a:hlinkClick r:id="rId3"/>
              </a:rPr>
              <a:t>https</a:t>
            </a:r>
            <a:r>
              <a:rPr lang="ro-RO" sz="1600" dirty="0">
                <a:hlinkClick r:id="rId3"/>
              </a:rPr>
              <a:t>://</a:t>
            </a:r>
            <a:r>
              <a:rPr lang="ro-RO" sz="1600" dirty="0" err="1" smtClean="0">
                <a:hlinkClick r:id="rId3"/>
              </a:rPr>
              <a:t>ro.wikipedia.org</a:t>
            </a:r>
            <a:r>
              <a:rPr lang="ro-RO" sz="1600" dirty="0" smtClean="0">
                <a:hlinkClick r:id="rId3"/>
              </a:rPr>
              <a:t>/</a:t>
            </a:r>
            <a:r>
              <a:rPr lang="ro-RO" sz="1600" dirty="0" err="1" smtClean="0">
                <a:hlinkClick r:id="rId3"/>
              </a:rPr>
              <a:t>wiki</a:t>
            </a:r>
            <a:r>
              <a:rPr lang="ro-RO" sz="1600" dirty="0" smtClean="0">
                <a:hlinkClick r:id="rId3"/>
              </a:rPr>
              <a:t>/Geografia</a:t>
            </a:r>
            <a:r>
              <a:rPr lang="ro-RO" sz="1600" dirty="0"/>
              <a:t/>
            </a:r>
            <a:br>
              <a:rPr lang="ro-RO" sz="1600" dirty="0"/>
            </a:br>
            <a:r>
              <a:rPr lang="ro-RO" sz="1600" dirty="0" err="1"/>
              <a:t>https</a:t>
            </a:r>
            <a:r>
              <a:rPr lang="ro-RO" sz="1600" dirty="0"/>
              <a:t>://</a:t>
            </a:r>
            <a:r>
              <a:rPr lang="ro-RO" sz="1600" dirty="0" err="1"/>
              <a:t>www.tourismguide.ro</a:t>
            </a:r>
            <a:r>
              <a:rPr lang="ro-RO" sz="1600" dirty="0"/>
              <a:t>/x/</a:t>
            </a:r>
            <a:r>
              <a:rPr lang="ro-RO" sz="1600" dirty="0" err="1"/>
              <a:t>danemarca</a:t>
            </a:r>
            <a:r>
              <a:rPr lang="ro-RO" sz="1600" dirty="0" smtClean="0"/>
              <a:t>/</a:t>
            </a:r>
            <a:br>
              <a:rPr lang="ro-RO" sz="1600" dirty="0" smtClean="0"/>
            </a:br>
            <a:r>
              <a:rPr lang="ro-RO" sz="1600" dirty="0" smtClean="0"/>
              <a:t/>
            </a:r>
            <a:br>
              <a:rPr lang="ro-RO" sz="1600" dirty="0" smtClean="0"/>
            </a:br>
            <a:r>
              <a:rPr lang="ro-RO" dirty="0" smtClean="0"/>
              <a:t/>
            </a:r>
            <a:br>
              <a:rPr lang="ro-RO" dirty="0" smtClean="0"/>
            </a:br>
            <a:endParaRPr lang="ro-RO" dirty="0"/>
          </a:p>
        </p:txBody>
      </p:sp>
    </p:spTree>
    <p:extLst>
      <p:ext uri="{BB962C8B-B14F-4D97-AF65-F5344CB8AC3E}">
        <p14:creationId xmlns:p14="http://schemas.microsoft.com/office/powerpoint/2010/main" val="4123930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32"/>
          <p:cNvSpPr txBox="1">
            <a:spLocks noGrp="1"/>
          </p:cNvSpPr>
          <p:nvPr>
            <p:ph type="title"/>
          </p:nvPr>
        </p:nvSpPr>
        <p:spPr>
          <a:xfrm>
            <a:off x="-2024870" y="279232"/>
            <a:ext cx="8134500" cy="21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err="1" smtClean="0"/>
              <a:t>Poziţie</a:t>
            </a:r>
            <a:r>
              <a:rPr lang="ro-RO" dirty="0" smtClean="0"/>
              <a:t> geografică</a:t>
            </a:r>
            <a:endParaRPr dirty="0"/>
          </a:p>
        </p:txBody>
      </p:sp>
      <p:sp>
        <p:nvSpPr>
          <p:cNvPr id="1131" name="Google Shape;1131;p32"/>
          <p:cNvSpPr txBox="1"/>
          <p:nvPr/>
        </p:nvSpPr>
        <p:spPr>
          <a:xfrm>
            <a:off x="7380663" y="273075"/>
            <a:ext cx="1069200" cy="21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Fira Sans Extra Condensed SemiBold"/>
              <a:ea typeface="Fira Sans Extra Condensed SemiBold"/>
              <a:cs typeface="Fira Sans Extra Condensed SemiBold"/>
              <a:sym typeface="Fira Sans Extra Condensed SemiBold"/>
            </a:endParaRPr>
          </a:p>
        </p:txBody>
      </p:sp>
      <p:grpSp>
        <p:nvGrpSpPr>
          <p:cNvPr id="1132" name="Google Shape;1132;p32"/>
          <p:cNvGrpSpPr/>
          <p:nvPr/>
        </p:nvGrpSpPr>
        <p:grpSpPr>
          <a:xfrm>
            <a:off x="140418" y="805264"/>
            <a:ext cx="4433851" cy="2579075"/>
            <a:chOff x="2654821" y="2311071"/>
            <a:chExt cx="2279714" cy="1262120"/>
          </a:xfrm>
        </p:grpSpPr>
        <p:grpSp>
          <p:nvGrpSpPr>
            <p:cNvPr id="1133" name="Google Shape;1133;p32"/>
            <p:cNvGrpSpPr/>
            <p:nvPr/>
          </p:nvGrpSpPr>
          <p:grpSpPr>
            <a:xfrm>
              <a:off x="4034269" y="2840745"/>
              <a:ext cx="40212" cy="36437"/>
              <a:chOff x="4293400" y="2574725"/>
              <a:chExt cx="84425" cy="80100"/>
            </a:xfrm>
          </p:grpSpPr>
          <p:sp>
            <p:nvSpPr>
              <p:cNvPr id="1134" name="Google Shape;1134;p32"/>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D9D9D9"/>
              </a:solidFill>
              <a:ln>
                <a:noFill/>
              </a:ln>
            </p:spPr>
          </p:sp>
          <p:sp>
            <p:nvSpPr>
              <p:cNvPr id="1135" name="Google Shape;1135;p32"/>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6" name="Google Shape;1136;p32"/>
            <p:cNvGrpSpPr/>
            <p:nvPr/>
          </p:nvGrpSpPr>
          <p:grpSpPr>
            <a:xfrm>
              <a:off x="3894606" y="2334874"/>
              <a:ext cx="915207" cy="520287"/>
              <a:chOff x="4000175" y="1462675"/>
              <a:chExt cx="1921492" cy="1143740"/>
            </a:xfrm>
          </p:grpSpPr>
          <p:sp>
            <p:nvSpPr>
              <p:cNvPr id="1137" name="Google Shape;1137;p32"/>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D9D9D9"/>
              </a:solidFill>
              <a:ln>
                <a:noFill/>
              </a:ln>
            </p:spPr>
          </p:sp>
          <p:grpSp>
            <p:nvGrpSpPr>
              <p:cNvPr id="1138" name="Google Shape;1138;p32"/>
              <p:cNvGrpSpPr/>
              <p:nvPr/>
            </p:nvGrpSpPr>
            <p:grpSpPr>
              <a:xfrm>
                <a:off x="4000175" y="1462675"/>
                <a:ext cx="1921492" cy="1143740"/>
                <a:chOff x="4000175" y="1462675"/>
                <a:chExt cx="1921492" cy="1143740"/>
              </a:xfrm>
            </p:grpSpPr>
            <p:sp>
              <p:nvSpPr>
                <p:cNvPr id="1139" name="Google Shape;1139;p32"/>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D9D9D9"/>
                </a:solidFill>
                <a:ln>
                  <a:noFill/>
                </a:ln>
              </p:spPr>
            </p:sp>
            <p:sp>
              <p:nvSpPr>
                <p:cNvPr id="1140" name="Google Shape;1140;p32"/>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2"/>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2"/>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2"/>
                <p:cNvSpPr/>
                <p:nvPr/>
              </p:nvSpPr>
              <p:spPr>
                <a:xfrm>
                  <a:off x="4019692" y="1588965"/>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144" name="Google Shape;1144;p32"/>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5" name="Google Shape;1145;p32"/>
            <p:cNvGrpSpPr/>
            <p:nvPr/>
          </p:nvGrpSpPr>
          <p:grpSpPr>
            <a:xfrm>
              <a:off x="3875768" y="2846704"/>
              <a:ext cx="44796" cy="47366"/>
              <a:chOff x="3960625" y="2587825"/>
              <a:chExt cx="94050" cy="104125"/>
            </a:xfrm>
          </p:grpSpPr>
          <p:sp>
            <p:nvSpPr>
              <p:cNvPr id="1146" name="Google Shape;1146;p32"/>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D9D9D9"/>
              </a:solidFill>
              <a:ln>
                <a:noFill/>
              </a:ln>
            </p:spPr>
          </p:sp>
          <p:sp>
            <p:nvSpPr>
              <p:cNvPr id="1147" name="Google Shape;1147;p32"/>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32"/>
            <p:cNvGrpSpPr/>
            <p:nvPr/>
          </p:nvGrpSpPr>
          <p:grpSpPr>
            <a:xfrm>
              <a:off x="3782759" y="2807162"/>
              <a:ext cx="82686" cy="85487"/>
              <a:chOff x="3765350" y="2500900"/>
              <a:chExt cx="173600" cy="187925"/>
            </a:xfrm>
          </p:grpSpPr>
          <p:sp>
            <p:nvSpPr>
              <p:cNvPr id="1149" name="Google Shape;1149;p32"/>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D9D9D9"/>
              </a:solidFill>
              <a:ln>
                <a:noFill/>
              </a:ln>
            </p:spPr>
          </p:sp>
          <p:sp>
            <p:nvSpPr>
              <p:cNvPr id="1150" name="Google Shape;1150;p32"/>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2"/>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2"/>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2"/>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2"/>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32"/>
            <p:cNvGrpSpPr/>
            <p:nvPr/>
          </p:nvGrpSpPr>
          <p:grpSpPr>
            <a:xfrm>
              <a:off x="3775674" y="2798496"/>
              <a:ext cx="40545" cy="23564"/>
              <a:chOff x="3750475" y="2481850"/>
              <a:chExt cx="85125" cy="51800"/>
            </a:xfrm>
          </p:grpSpPr>
          <p:sp>
            <p:nvSpPr>
              <p:cNvPr id="1156" name="Google Shape;1156;p32"/>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2"/>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D9D9D9"/>
              </a:solidFill>
              <a:ln>
                <a:noFill/>
              </a:ln>
            </p:spPr>
          </p:sp>
        </p:grpSp>
        <p:grpSp>
          <p:nvGrpSpPr>
            <p:cNvPr id="1158" name="Google Shape;1158;p32"/>
            <p:cNvGrpSpPr/>
            <p:nvPr/>
          </p:nvGrpSpPr>
          <p:grpSpPr>
            <a:xfrm>
              <a:off x="3716946" y="2776024"/>
              <a:ext cx="81971" cy="76912"/>
              <a:chOff x="3627175" y="2432450"/>
              <a:chExt cx="172100" cy="169075"/>
            </a:xfrm>
          </p:grpSpPr>
          <p:sp>
            <p:nvSpPr>
              <p:cNvPr id="1159" name="Google Shape;1159;p32"/>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2"/>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D9D9D9"/>
              </a:solidFill>
              <a:ln>
                <a:noFill/>
              </a:ln>
            </p:spPr>
          </p:sp>
          <p:sp>
            <p:nvSpPr>
              <p:cNvPr id="1161" name="Google Shape;1161;p32"/>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rgbClr val="D9D9D9"/>
              </a:solidFill>
              <a:ln>
                <a:noFill/>
              </a:ln>
            </p:spPr>
          </p:sp>
        </p:grpSp>
        <p:grpSp>
          <p:nvGrpSpPr>
            <p:cNvPr id="1162" name="Google Shape;1162;p32"/>
            <p:cNvGrpSpPr/>
            <p:nvPr/>
          </p:nvGrpSpPr>
          <p:grpSpPr>
            <a:xfrm>
              <a:off x="3685682" y="2845624"/>
              <a:ext cx="29311" cy="45055"/>
              <a:chOff x="3561536" y="2585450"/>
              <a:chExt cx="61539" cy="99045"/>
            </a:xfrm>
          </p:grpSpPr>
          <p:sp>
            <p:nvSpPr>
              <p:cNvPr id="1163" name="Google Shape;1163;p32"/>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2"/>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D9D9D9"/>
              </a:solidFill>
              <a:ln>
                <a:noFill/>
              </a:ln>
            </p:spPr>
          </p:sp>
        </p:grpSp>
        <p:grpSp>
          <p:nvGrpSpPr>
            <p:cNvPr id="1165" name="Google Shape;1165;p32"/>
            <p:cNvGrpSpPr/>
            <p:nvPr/>
          </p:nvGrpSpPr>
          <p:grpSpPr>
            <a:xfrm>
              <a:off x="3849905" y="2572252"/>
              <a:ext cx="74339" cy="119559"/>
              <a:chOff x="3906325" y="1984500"/>
              <a:chExt cx="156075" cy="262825"/>
            </a:xfrm>
          </p:grpSpPr>
          <p:sp>
            <p:nvSpPr>
              <p:cNvPr id="1166" name="Google Shape;1166;p32"/>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D9D9D9"/>
              </a:solidFill>
              <a:ln>
                <a:noFill/>
              </a:ln>
            </p:spPr>
          </p:sp>
          <p:sp>
            <p:nvSpPr>
              <p:cNvPr id="1167" name="Google Shape;1167;p32"/>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32"/>
            <p:cNvGrpSpPr/>
            <p:nvPr/>
          </p:nvGrpSpPr>
          <p:grpSpPr>
            <a:xfrm>
              <a:off x="2654821" y="2414345"/>
              <a:ext cx="667570" cy="558731"/>
              <a:chOff x="1397225" y="1637375"/>
              <a:chExt cx="1401575" cy="1228250"/>
            </a:xfrm>
          </p:grpSpPr>
          <p:sp>
            <p:nvSpPr>
              <p:cNvPr id="1169" name="Google Shape;1169;p32"/>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D9D9D9"/>
              </a:solidFill>
              <a:ln>
                <a:noFill/>
              </a:ln>
            </p:spPr>
          </p:sp>
          <p:grpSp>
            <p:nvGrpSpPr>
              <p:cNvPr id="1170" name="Google Shape;1170;p32"/>
              <p:cNvGrpSpPr/>
              <p:nvPr/>
            </p:nvGrpSpPr>
            <p:grpSpPr>
              <a:xfrm>
                <a:off x="1397225" y="1637375"/>
                <a:ext cx="1398775" cy="1228250"/>
                <a:chOff x="1397225" y="1637375"/>
                <a:chExt cx="1398775" cy="1228250"/>
              </a:xfrm>
            </p:grpSpPr>
            <p:sp>
              <p:nvSpPr>
                <p:cNvPr id="1171" name="Google Shape;1171;p32"/>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2"/>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3" name="Google Shape;1173;p32"/>
            <p:cNvGrpSpPr/>
            <p:nvPr/>
          </p:nvGrpSpPr>
          <p:grpSpPr>
            <a:xfrm>
              <a:off x="3230417" y="3103734"/>
              <a:ext cx="282982" cy="280332"/>
              <a:chOff x="2605700" y="3152850"/>
              <a:chExt cx="594125" cy="616250"/>
            </a:xfrm>
          </p:grpSpPr>
          <p:sp>
            <p:nvSpPr>
              <p:cNvPr id="1174" name="Google Shape;1174;p32"/>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D9D9D9"/>
              </a:solidFill>
              <a:ln>
                <a:noFill/>
              </a:ln>
            </p:spPr>
          </p:sp>
          <p:sp>
            <p:nvSpPr>
              <p:cNvPr id="1175" name="Google Shape;1175;p32"/>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grpSp>
          <p:nvGrpSpPr>
            <p:cNvPr id="1176" name="Google Shape;1176;p32"/>
            <p:cNvGrpSpPr/>
            <p:nvPr/>
          </p:nvGrpSpPr>
          <p:grpSpPr>
            <a:xfrm>
              <a:off x="3265985" y="3226989"/>
              <a:ext cx="87151" cy="346202"/>
              <a:chOff x="2680375" y="3423800"/>
              <a:chExt cx="182975" cy="761050"/>
            </a:xfrm>
          </p:grpSpPr>
          <p:sp>
            <p:nvSpPr>
              <p:cNvPr id="1177" name="Google Shape;1177;p32"/>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D9D9D9"/>
              </a:solidFill>
              <a:ln>
                <a:noFill/>
              </a:ln>
            </p:spPr>
          </p:sp>
          <p:sp>
            <p:nvSpPr>
              <p:cNvPr id="1178" name="Google Shape;1178;p32"/>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32"/>
            <p:cNvGrpSpPr/>
            <p:nvPr/>
          </p:nvGrpSpPr>
          <p:grpSpPr>
            <a:xfrm>
              <a:off x="3855466" y="3289811"/>
              <a:ext cx="112514" cy="94210"/>
              <a:chOff x="3918000" y="3561900"/>
              <a:chExt cx="236225" cy="207100"/>
            </a:xfrm>
          </p:grpSpPr>
          <p:sp>
            <p:nvSpPr>
              <p:cNvPr id="1180" name="Google Shape;1180;p32"/>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D9D9D9"/>
              </a:solidFill>
              <a:ln>
                <a:noFill/>
              </a:ln>
            </p:spPr>
          </p:sp>
          <p:sp>
            <p:nvSpPr>
              <p:cNvPr id="1181" name="Google Shape;1181;p32"/>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2" name="Google Shape;1182;p32"/>
            <p:cNvSpPr/>
            <p:nvPr/>
          </p:nvSpPr>
          <p:spPr>
            <a:xfrm>
              <a:off x="3292646" y="3020419"/>
              <a:ext cx="18695" cy="5482"/>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2"/>
            <p:cNvSpPr/>
            <p:nvPr/>
          </p:nvSpPr>
          <p:spPr>
            <a:xfrm>
              <a:off x="3260258" y="3010662"/>
              <a:ext cx="26423" cy="16661"/>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2"/>
            <p:cNvSpPr/>
            <p:nvPr/>
          </p:nvSpPr>
          <p:spPr>
            <a:xfrm>
              <a:off x="3408744" y="2329870"/>
              <a:ext cx="289769" cy="354333"/>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nvGrpSpPr>
            <p:cNvPr id="1185" name="Google Shape;1185;p32"/>
            <p:cNvGrpSpPr/>
            <p:nvPr/>
          </p:nvGrpSpPr>
          <p:grpSpPr>
            <a:xfrm>
              <a:off x="2905224" y="2311071"/>
              <a:ext cx="596721" cy="528992"/>
              <a:chOff x="1922950" y="1410350"/>
              <a:chExt cx="1252825" cy="1162875"/>
            </a:xfrm>
          </p:grpSpPr>
          <p:sp>
            <p:nvSpPr>
              <p:cNvPr id="1186" name="Google Shape;1186;p32"/>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2"/>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2"/>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2"/>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grpSp>
        <p:sp>
          <p:nvSpPr>
            <p:cNvPr id="1202" name="Google Shape;1202;p32"/>
            <p:cNvSpPr/>
            <p:nvPr/>
          </p:nvSpPr>
          <p:spPr>
            <a:xfrm>
              <a:off x="3216902" y="3020658"/>
              <a:ext cx="15456" cy="5959"/>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2"/>
            <p:cNvSpPr/>
            <p:nvPr/>
          </p:nvSpPr>
          <p:spPr>
            <a:xfrm>
              <a:off x="3243063" y="3010423"/>
              <a:ext cx="19695" cy="13340"/>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2"/>
            <p:cNvSpPr/>
            <p:nvPr/>
          </p:nvSpPr>
          <p:spPr>
            <a:xfrm>
              <a:off x="3173297" y="2986859"/>
              <a:ext cx="73267" cy="24997"/>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3371128" y="3527019"/>
              <a:ext cx="18695" cy="10247"/>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2"/>
            <p:cNvSpPr/>
            <p:nvPr/>
          </p:nvSpPr>
          <p:spPr>
            <a:xfrm>
              <a:off x="3183264" y="3080853"/>
              <a:ext cx="38140" cy="16672"/>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a:off x="3163092" y="3070629"/>
              <a:ext cx="23172" cy="20709"/>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a:off x="3150875" y="3043494"/>
              <a:ext cx="32150" cy="30467"/>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3140409" y="3037308"/>
              <a:ext cx="43617" cy="20948"/>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3134431" y="3048737"/>
              <a:ext cx="17206" cy="9519"/>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3142159" y="3021841"/>
              <a:ext cx="7978" cy="16672"/>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2"/>
            <p:cNvSpPr/>
            <p:nvPr/>
          </p:nvSpPr>
          <p:spPr>
            <a:xfrm>
              <a:off x="3120487" y="3025651"/>
              <a:ext cx="28411" cy="28568"/>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2"/>
            <p:cNvSpPr/>
            <p:nvPr/>
          </p:nvSpPr>
          <p:spPr>
            <a:xfrm>
              <a:off x="2965761" y="2909287"/>
              <a:ext cx="196343" cy="138983"/>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2"/>
            <p:cNvSpPr/>
            <p:nvPr/>
          </p:nvSpPr>
          <p:spPr>
            <a:xfrm>
              <a:off x="3378594" y="3107749"/>
              <a:ext cx="19445" cy="26657"/>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3354434" y="3105122"/>
              <a:ext cx="27661" cy="28807"/>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3331012" y="3088711"/>
              <a:ext cx="34639" cy="49743"/>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3250041" y="3063487"/>
              <a:ext cx="91450" cy="78538"/>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3209425" y="3061815"/>
              <a:ext cx="82733" cy="112565"/>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3195231" y="3136533"/>
              <a:ext cx="40867" cy="42852"/>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3192980" y="3146290"/>
              <a:ext cx="88711" cy="124938"/>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3275452" y="3211250"/>
              <a:ext cx="85722" cy="91389"/>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222" name="Google Shape;1222;p32"/>
            <p:cNvSpPr/>
            <p:nvPr/>
          </p:nvSpPr>
          <p:spPr>
            <a:xfrm>
              <a:off x="3327273" y="3275982"/>
              <a:ext cx="58811" cy="59262"/>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223" name="Google Shape;1223;p32"/>
            <p:cNvSpPr/>
            <p:nvPr/>
          </p:nvSpPr>
          <p:spPr>
            <a:xfrm>
              <a:off x="3363150" y="3352838"/>
              <a:ext cx="34889" cy="37848"/>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4" name="Google Shape;1224;p32"/>
            <p:cNvGrpSpPr/>
            <p:nvPr/>
          </p:nvGrpSpPr>
          <p:grpSpPr>
            <a:xfrm>
              <a:off x="3280929" y="3294542"/>
              <a:ext cx="109894" cy="272224"/>
              <a:chOff x="2711750" y="3572300"/>
              <a:chExt cx="230725" cy="598425"/>
            </a:xfrm>
          </p:grpSpPr>
          <p:sp>
            <p:nvSpPr>
              <p:cNvPr id="1225" name="Google Shape;1225;p32"/>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7" name="Google Shape;1227;p32"/>
            <p:cNvSpPr/>
            <p:nvPr/>
          </p:nvSpPr>
          <p:spPr>
            <a:xfrm>
              <a:off x="4563295" y="2964728"/>
              <a:ext cx="12467" cy="27863"/>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8" name="Google Shape;1228;p32"/>
            <p:cNvGrpSpPr/>
            <p:nvPr/>
          </p:nvGrpSpPr>
          <p:grpSpPr>
            <a:xfrm>
              <a:off x="3790439" y="2408636"/>
              <a:ext cx="73017" cy="75684"/>
              <a:chOff x="3781475" y="1624825"/>
              <a:chExt cx="153300" cy="166375"/>
            </a:xfrm>
          </p:grpSpPr>
          <p:sp>
            <p:nvSpPr>
              <p:cNvPr id="1229" name="Google Shape;1229;p32"/>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2"/>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2"/>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2"/>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3" name="Google Shape;1233;p32"/>
            <p:cNvSpPr/>
            <p:nvPr/>
          </p:nvSpPr>
          <p:spPr>
            <a:xfrm>
              <a:off x="4614379" y="2777935"/>
              <a:ext cx="83472" cy="1397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2"/>
            <p:cNvSpPr/>
            <p:nvPr/>
          </p:nvSpPr>
          <p:spPr>
            <a:xfrm>
              <a:off x="4580490" y="2850992"/>
              <a:ext cx="28661" cy="38087"/>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2"/>
            <p:cNvSpPr/>
            <p:nvPr/>
          </p:nvSpPr>
          <p:spPr>
            <a:xfrm>
              <a:off x="4566534" y="2807208"/>
              <a:ext cx="32650" cy="53553"/>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a:off x="4301938" y="2737722"/>
              <a:ext cx="211787" cy="95438"/>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2"/>
            <p:cNvSpPr/>
            <p:nvPr/>
          </p:nvSpPr>
          <p:spPr>
            <a:xfrm>
              <a:off x="4718522" y="3165089"/>
              <a:ext cx="67277" cy="54986"/>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2"/>
            <p:cNvSpPr/>
            <p:nvPr/>
          </p:nvSpPr>
          <p:spPr>
            <a:xfrm>
              <a:off x="4567785" y="3016610"/>
              <a:ext cx="54822" cy="91389"/>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4595934" y="3205063"/>
              <a:ext cx="26673" cy="13340"/>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0" name="Google Shape;1240;p32"/>
            <p:cNvGrpSpPr/>
            <p:nvPr/>
          </p:nvGrpSpPr>
          <p:grpSpPr>
            <a:xfrm>
              <a:off x="4403342" y="3107749"/>
              <a:ext cx="316680" cy="101374"/>
              <a:chOff x="5068275" y="3161675"/>
              <a:chExt cx="664875" cy="222850"/>
            </a:xfrm>
          </p:grpSpPr>
          <p:sp>
            <p:nvSpPr>
              <p:cNvPr id="1241" name="Google Shape;1241;p32"/>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2"/>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5" name="Google Shape;1245;p32"/>
            <p:cNvSpPr/>
            <p:nvPr/>
          </p:nvSpPr>
          <p:spPr>
            <a:xfrm>
              <a:off x="4437231" y="3100607"/>
              <a:ext cx="29912" cy="3737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2"/>
            <p:cNvSpPr/>
            <p:nvPr/>
          </p:nvSpPr>
          <p:spPr>
            <a:xfrm>
              <a:off x="4503746" y="3099174"/>
              <a:ext cx="65289" cy="4213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2"/>
            <p:cNvSpPr/>
            <p:nvPr/>
          </p:nvSpPr>
          <p:spPr>
            <a:xfrm>
              <a:off x="4442708" y="2983061"/>
              <a:ext cx="56823" cy="104945"/>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2"/>
            <p:cNvSpPr/>
            <p:nvPr/>
          </p:nvSpPr>
          <p:spPr>
            <a:xfrm>
              <a:off x="4450186" y="3045644"/>
              <a:ext cx="36139" cy="2975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p:cNvSpPr/>
            <p:nvPr/>
          </p:nvSpPr>
          <p:spPr>
            <a:xfrm>
              <a:off x="4429753" y="2990191"/>
              <a:ext cx="55822" cy="61650"/>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p:cNvSpPr/>
            <p:nvPr/>
          </p:nvSpPr>
          <p:spPr>
            <a:xfrm>
              <a:off x="4413309" y="3004475"/>
              <a:ext cx="58061" cy="103285"/>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a:off x="4375443" y="2948079"/>
              <a:ext cx="61050" cy="131125"/>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a:off x="4298592" y="2930691"/>
              <a:ext cx="35389" cy="43557"/>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a:off x="3793178" y="2712975"/>
              <a:ext cx="26423" cy="3094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a:off x="3772256" y="2560208"/>
              <a:ext cx="138282" cy="15349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a:off x="3810372" y="2589242"/>
              <a:ext cx="68528" cy="147786"/>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3883127" y="2693471"/>
              <a:ext cx="27411" cy="23803"/>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2"/>
            <p:cNvSpPr/>
            <p:nvPr/>
          </p:nvSpPr>
          <p:spPr>
            <a:xfrm>
              <a:off x="3870422" y="2710598"/>
              <a:ext cx="43605" cy="22620"/>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a:off x="3871910" y="2726065"/>
              <a:ext cx="33901" cy="23803"/>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3888104" y="2727737"/>
              <a:ext cx="57573" cy="42601"/>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3848488" y="2796972"/>
              <a:ext cx="39628" cy="24519"/>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3851727" y="2789842"/>
              <a:ext cx="34151" cy="14284"/>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3869672" y="2845760"/>
              <a:ext cx="12967" cy="23803"/>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3863444" y="2836958"/>
              <a:ext cx="12467" cy="15000"/>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3844761" y="2824346"/>
              <a:ext cx="25923" cy="2166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3830555" y="2811734"/>
              <a:ext cx="20195" cy="12146"/>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3804645" y="2793401"/>
              <a:ext cx="47594" cy="21903"/>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3831556" y="2741054"/>
              <a:ext cx="63038" cy="50699"/>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3819089" y="2776036"/>
              <a:ext cx="50345" cy="20948"/>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a:off x="3779972" y="2741293"/>
              <a:ext cx="57323" cy="65449"/>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a:off x="3764778" y="2755577"/>
              <a:ext cx="24672" cy="21426"/>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2"/>
            <p:cNvSpPr/>
            <p:nvPr/>
          </p:nvSpPr>
          <p:spPr>
            <a:xfrm>
              <a:off x="3762540" y="2773181"/>
              <a:ext cx="19445" cy="15956"/>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3779484" y="2783894"/>
              <a:ext cx="4739" cy="64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3681319" y="2737017"/>
              <a:ext cx="27661" cy="34982"/>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4" name="Google Shape;1274;p32"/>
            <p:cNvGrpSpPr/>
            <p:nvPr/>
          </p:nvGrpSpPr>
          <p:grpSpPr>
            <a:xfrm>
              <a:off x="3697513" y="2707266"/>
              <a:ext cx="59549" cy="79733"/>
              <a:chOff x="3586375" y="2281300"/>
              <a:chExt cx="125025" cy="175275"/>
            </a:xfrm>
          </p:grpSpPr>
          <p:sp>
            <p:nvSpPr>
              <p:cNvPr id="1275" name="Google Shape;1275;p32"/>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7" name="Google Shape;1277;p32"/>
            <p:cNvSpPr/>
            <p:nvPr/>
          </p:nvSpPr>
          <p:spPr>
            <a:xfrm>
              <a:off x="4037841" y="3224817"/>
              <a:ext cx="52333" cy="93527"/>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32"/>
            <p:cNvGrpSpPr/>
            <p:nvPr/>
          </p:nvGrpSpPr>
          <p:grpSpPr>
            <a:xfrm>
              <a:off x="4513224" y="3221724"/>
              <a:ext cx="274563" cy="280321"/>
              <a:chOff x="5298975" y="3412225"/>
              <a:chExt cx="576450" cy="616225"/>
            </a:xfrm>
          </p:grpSpPr>
          <p:sp>
            <p:nvSpPr>
              <p:cNvPr id="1279" name="Google Shape;1279;p32"/>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280" name="Google Shape;1280;p32"/>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1281;p32"/>
            <p:cNvGrpSpPr/>
            <p:nvPr/>
          </p:nvGrpSpPr>
          <p:grpSpPr>
            <a:xfrm>
              <a:off x="4824403" y="3421846"/>
              <a:ext cx="110132" cy="130647"/>
              <a:chOff x="5952300" y="3852150"/>
              <a:chExt cx="231225" cy="287200"/>
            </a:xfrm>
          </p:grpSpPr>
          <p:sp>
            <p:nvSpPr>
              <p:cNvPr id="1282" name="Google Shape;1282;p32"/>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2"/>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4" name="Google Shape;1284;p32"/>
            <p:cNvSpPr/>
            <p:nvPr/>
          </p:nvSpPr>
          <p:spPr>
            <a:xfrm>
              <a:off x="3608564" y="2619698"/>
              <a:ext cx="60550" cy="35232"/>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2"/>
            <p:cNvSpPr/>
            <p:nvPr/>
          </p:nvSpPr>
          <p:spPr>
            <a:xfrm>
              <a:off x="4188328" y="2704412"/>
              <a:ext cx="421823" cy="300791"/>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4442708" y="2990191"/>
              <a:ext cx="762" cy="967"/>
            </a:xfrm>
            <a:custGeom>
              <a:avLst/>
              <a:gdLst/>
              <a:ahLst/>
              <a:cxnLst/>
              <a:rect l="l" t="t" r="r" b="b"/>
              <a:pathLst>
                <a:path w="64" h="85" extrusionOk="0">
                  <a:moveTo>
                    <a:pt x="63" y="85"/>
                  </a:moveTo>
                  <a:lnTo>
                    <a:pt x="1" y="1"/>
                  </a:lnTo>
                  <a:lnTo>
                    <a:pt x="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2"/>
            <p:cNvSpPr/>
            <p:nvPr/>
          </p:nvSpPr>
          <p:spPr>
            <a:xfrm>
              <a:off x="4434742" y="2997094"/>
              <a:ext cx="1250" cy="1205"/>
            </a:xfrm>
            <a:custGeom>
              <a:avLst/>
              <a:gdLst/>
              <a:ahLst/>
              <a:cxnLst/>
              <a:rect l="l" t="t" r="r" b="b"/>
              <a:pathLst>
                <a:path w="105" h="106" extrusionOk="0">
                  <a:moveTo>
                    <a:pt x="0" y="105"/>
                  </a:moveTo>
                  <a:lnTo>
                    <a:pt x="105" y="1"/>
                  </a:lnTo>
                  <a:lnTo>
                    <a:pt x="105"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2"/>
            <p:cNvSpPr/>
            <p:nvPr/>
          </p:nvSpPr>
          <p:spPr>
            <a:xfrm>
              <a:off x="4184339" y="2879787"/>
              <a:ext cx="2512" cy="728"/>
            </a:xfrm>
            <a:custGeom>
              <a:avLst/>
              <a:gdLst/>
              <a:ahLst/>
              <a:cxnLst/>
              <a:rect l="l" t="t" r="r" b="b"/>
              <a:pathLst>
                <a:path w="211" h="64" extrusionOk="0">
                  <a:moveTo>
                    <a:pt x="210" y="0"/>
                  </a:moveTo>
                  <a:lnTo>
                    <a:pt x="1" y="63"/>
                  </a:lnTo>
                  <a:lnTo>
                    <a:pt x="22" y="63"/>
                  </a:lnTo>
                  <a:lnTo>
                    <a:pt x="21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4038591" y="2720356"/>
              <a:ext cx="260870" cy="130886"/>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2"/>
            <p:cNvSpPr/>
            <p:nvPr/>
          </p:nvSpPr>
          <p:spPr>
            <a:xfrm>
              <a:off x="4105619" y="2816249"/>
              <a:ext cx="110383" cy="65688"/>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2"/>
            <p:cNvSpPr/>
            <p:nvPr/>
          </p:nvSpPr>
          <p:spPr>
            <a:xfrm>
              <a:off x="4085936" y="2839096"/>
              <a:ext cx="98666" cy="59262"/>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2" name="Google Shape;1292;p32"/>
            <p:cNvGrpSpPr/>
            <p:nvPr/>
          </p:nvGrpSpPr>
          <p:grpSpPr>
            <a:xfrm>
              <a:off x="4295710" y="3079670"/>
              <a:ext cx="14968" cy="27135"/>
              <a:chOff x="4842300" y="3099950"/>
              <a:chExt cx="31425" cy="59650"/>
            </a:xfrm>
          </p:grpSpPr>
          <p:sp>
            <p:nvSpPr>
              <p:cNvPr id="1293" name="Google Shape;1293;p32"/>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2"/>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2"/>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2"/>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32"/>
            <p:cNvSpPr/>
            <p:nvPr/>
          </p:nvSpPr>
          <p:spPr>
            <a:xfrm>
              <a:off x="4210500" y="2974259"/>
              <a:ext cx="193104" cy="117796"/>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2"/>
            <p:cNvSpPr/>
            <p:nvPr/>
          </p:nvSpPr>
          <p:spPr>
            <a:xfrm>
              <a:off x="4286244" y="2933329"/>
              <a:ext cx="56823" cy="29034"/>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2"/>
            <p:cNvSpPr/>
            <p:nvPr/>
          </p:nvSpPr>
          <p:spPr>
            <a:xfrm>
              <a:off x="4155440" y="2884541"/>
              <a:ext cx="95439" cy="100431"/>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2"/>
            <p:cNvSpPr/>
            <p:nvPr/>
          </p:nvSpPr>
          <p:spPr>
            <a:xfrm>
              <a:off x="4148462" y="2870746"/>
              <a:ext cx="91200" cy="72579"/>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2"/>
            <p:cNvSpPr/>
            <p:nvPr/>
          </p:nvSpPr>
          <p:spPr>
            <a:xfrm>
              <a:off x="3884115" y="2761763"/>
              <a:ext cx="113133" cy="67348"/>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2"/>
            <p:cNvSpPr/>
            <p:nvPr/>
          </p:nvSpPr>
          <p:spPr>
            <a:xfrm>
              <a:off x="3912027" y="2795073"/>
              <a:ext cx="23684" cy="25236"/>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2"/>
            <p:cNvSpPr/>
            <p:nvPr/>
          </p:nvSpPr>
          <p:spPr>
            <a:xfrm>
              <a:off x="3874161" y="2799361"/>
              <a:ext cx="60800" cy="37131"/>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2"/>
            <p:cNvSpPr/>
            <p:nvPr/>
          </p:nvSpPr>
          <p:spPr>
            <a:xfrm>
              <a:off x="3889355" y="2831954"/>
              <a:ext cx="39878" cy="24041"/>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5" name="Google Shape;1305;p32"/>
            <p:cNvGrpSpPr/>
            <p:nvPr/>
          </p:nvGrpSpPr>
          <p:grpSpPr>
            <a:xfrm>
              <a:off x="3831056" y="2816010"/>
              <a:ext cx="37378" cy="27612"/>
              <a:chOff x="3866750" y="2520350"/>
              <a:chExt cx="78475" cy="60700"/>
            </a:xfrm>
          </p:grpSpPr>
          <p:sp>
            <p:nvSpPr>
              <p:cNvPr id="1306" name="Google Shape;1306;p32"/>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2"/>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2"/>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2"/>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0" name="Google Shape;1310;p32"/>
            <p:cNvSpPr/>
            <p:nvPr/>
          </p:nvSpPr>
          <p:spPr>
            <a:xfrm>
              <a:off x="3799155" y="2842190"/>
              <a:ext cx="6990" cy="13340"/>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2"/>
            <p:cNvSpPr/>
            <p:nvPr/>
          </p:nvSpPr>
          <p:spPr>
            <a:xfrm>
              <a:off x="3688535" y="2836242"/>
              <a:ext cx="76506" cy="61161"/>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2"/>
            <p:cNvSpPr/>
            <p:nvPr/>
          </p:nvSpPr>
          <p:spPr>
            <a:xfrm>
              <a:off x="4036603" y="2865264"/>
              <a:ext cx="11967" cy="9064"/>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2"/>
            <p:cNvSpPr/>
            <p:nvPr/>
          </p:nvSpPr>
          <p:spPr>
            <a:xfrm>
              <a:off x="4033614" y="2866458"/>
              <a:ext cx="140532" cy="108039"/>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2"/>
            <p:cNvSpPr/>
            <p:nvPr/>
          </p:nvSpPr>
          <p:spPr>
            <a:xfrm>
              <a:off x="4026636" y="2853369"/>
              <a:ext cx="24672" cy="20004"/>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2"/>
            <p:cNvSpPr/>
            <p:nvPr/>
          </p:nvSpPr>
          <p:spPr>
            <a:xfrm>
              <a:off x="3915766" y="2848615"/>
              <a:ext cx="124088" cy="48788"/>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2"/>
            <p:cNvSpPr/>
            <p:nvPr/>
          </p:nvSpPr>
          <p:spPr>
            <a:xfrm>
              <a:off x="3914265" y="2848854"/>
              <a:ext cx="18945" cy="15956"/>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2"/>
            <p:cNvSpPr/>
            <p:nvPr/>
          </p:nvSpPr>
          <p:spPr>
            <a:xfrm>
              <a:off x="4004703" y="2885735"/>
              <a:ext cx="66539" cy="61161"/>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2"/>
            <p:cNvSpPr/>
            <p:nvPr/>
          </p:nvSpPr>
          <p:spPr>
            <a:xfrm>
              <a:off x="4059025" y="2939277"/>
              <a:ext cx="11967" cy="11668"/>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2"/>
            <p:cNvSpPr/>
            <p:nvPr/>
          </p:nvSpPr>
          <p:spPr>
            <a:xfrm>
              <a:off x="3959359" y="2899768"/>
              <a:ext cx="15468" cy="8347"/>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2"/>
            <p:cNvSpPr/>
            <p:nvPr/>
          </p:nvSpPr>
          <p:spPr>
            <a:xfrm>
              <a:off x="3982281" y="2887395"/>
              <a:ext cx="42867" cy="36426"/>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2"/>
            <p:cNvSpPr/>
            <p:nvPr/>
          </p:nvSpPr>
          <p:spPr>
            <a:xfrm>
              <a:off x="3973565" y="2916668"/>
              <a:ext cx="10479" cy="29045"/>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2"/>
            <p:cNvSpPr/>
            <p:nvPr/>
          </p:nvSpPr>
          <p:spPr>
            <a:xfrm>
              <a:off x="3982781" y="2916668"/>
              <a:ext cx="2751" cy="5959"/>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2"/>
            <p:cNvSpPr/>
            <p:nvPr/>
          </p:nvSpPr>
          <p:spPr>
            <a:xfrm>
              <a:off x="3979792" y="2923093"/>
              <a:ext cx="3751" cy="8336"/>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a:off x="3979792" y="2907627"/>
              <a:ext cx="8978" cy="10713"/>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a:off x="3980292" y="2915952"/>
              <a:ext cx="27661" cy="32616"/>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2"/>
            <p:cNvSpPr/>
            <p:nvPr/>
          </p:nvSpPr>
          <p:spPr>
            <a:xfrm>
              <a:off x="3979792" y="2924515"/>
              <a:ext cx="142521" cy="114714"/>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327" name="Google Shape;1327;p32"/>
            <p:cNvSpPr/>
            <p:nvPr/>
          </p:nvSpPr>
          <p:spPr>
            <a:xfrm>
              <a:off x="4089663" y="2967116"/>
              <a:ext cx="5251" cy="10952"/>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2"/>
            <p:cNvSpPr/>
            <p:nvPr/>
          </p:nvSpPr>
          <p:spPr>
            <a:xfrm>
              <a:off x="4095152" y="2967833"/>
              <a:ext cx="32900" cy="24758"/>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2"/>
            <p:cNvSpPr/>
            <p:nvPr/>
          </p:nvSpPr>
          <p:spPr>
            <a:xfrm>
              <a:off x="4101380" y="2973303"/>
              <a:ext cx="51583" cy="60684"/>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2"/>
            <p:cNvSpPr/>
            <p:nvPr/>
          </p:nvSpPr>
          <p:spPr>
            <a:xfrm>
              <a:off x="4124802" y="2964728"/>
              <a:ext cx="2751" cy="5971"/>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2"/>
            <p:cNvSpPr/>
            <p:nvPr/>
          </p:nvSpPr>
          <p:spPr>
            <a:xfrm>
              <a:off x="4037591" y="3015893"/>
              <a:ext cx="73267" cy="45456"/>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2"/>
            <p:cNvSpPr/>
            <p:nvPr/>
          </p:nvSpPr>
          <p:spPr>
            <a:xfrm>
              <a:off x="3911526" y="2929280"/>
              <a:ext cx="85972" cy="69020"/>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2"/>
            <p:cNvSpPr/>
            <p:nvPr/>
          </p:nvSpPr>
          <p:spPr>
            <a:xfrm>
              <a:off x="3896332" y="2997572"/>
              <a:ext cx="113621" cy="124461"/>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2"/>
            <p:cNvSpPr/>
            <p:nvPr/>
          </p:nvSpPr>
          <p:spPr>
            <a:xfrm>
              <a:off x="3973815" y="3045871"/>
              <a:ext cx="104655" cy="75923"/>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2"/>
            <p:cNvSpPr/>
            <p:nvPr/>
          </p:nvSpPr>
          <p:spPr>
            <a:xfrm>
              <a:off x="3996236" y="3024695"/>
              <a:ext cx="46106" cy="39042"/>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2"/>
            <p:cNvSpPr/>
            <p:nvPr/>
          </p:nvSpPr>
          <p:spPr>
            <a:xfrm>
              <a:off x="4033614" y="3061110"/>
              <a:ext cx="10467" cy="11907"/>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2"/>
            <p:cNvSpPr/>
            <p:nvPr/>
          </p:nvSpPr>
          <p:spPr>
            <a:xfrm>
              <a:off x="4029125" y="3065864"/>
              <a:ext cx="70516" cy="89240"/>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2"/>
            <p:cNvSpPr/>
            <p:nvPr/>
          </p:nvSpPr>
          <p:spPr>
            <a:xfrm>
              <a:off x="3978054" y="3108693"/>
              <a:ext cx="57811" cy="66882"/>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339" name="Google Shape;1339;p32"/>
            <p:cNvSpPr/>
            <p:nvPr/>
          </p:nvSpPr>
          <p:spPr>
            <a:xfrm>
              <a:off x="3963598" y="3151999"/>
              <a:ext cx="5239" cy="11"/>
            </a:xfrm>
            <a:custGeom>
              <a:avLst/>
              <a:gdLst/>
              <a:ahLst/>
              <a:cxnLst/>
              <a:rect l="l" t="t" r="r" b="b"/>
              <a:pathLst>
                <a:path w="440" h="1" extrusionOk="0">
                  <a:moveTo>
                    <a:pt x="1" y="1"/>
                  </a:moveTo>
                  <a:lnTo>
                    <a:pt x="210" y="1"/>
                  </a:lnTo>
                  <a:lnTo>
                    <a:pt x="440" y="1"/>
                  </a:lnTo>
                  <a:lnTo>
                    <a:pt x="2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2"/>
            <p:cNvSpPr/>
            <p:nvPr/>
          </p:nvSpPr>
          <p:spPr>
            <a:xfrm>
              <a:off x="3949392" y="3117029"/>
              <a:ext cx="39878" cy="37609"/>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2"/>
            <p:cNvSpPr/>
            <p:nvPr/>
          </p:nvSpPr>
          <p:spPr>
            <a:xfrm>
              <a:off x="3845999" y="3071334"/>
              <a:ext cx="89711" cy="57841"/>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2"/>
            <p:cNvSpPr/>
            <p:nvPr/>
          </p:nvSpPr>
          <p:spPr>
            <a:xfrm>
              <a:off x="3809372" y="2919523"/>
              <a:ext cx="106405" cy="94483"/>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2"/>
            <p:cNvSpPr/>
            <p:nvPr/>
          </p:nvSpPr>
          <p:spPr>
            <a:xfrm>
              <a:off x="3795917" y="2888589"/>
              <a:ext cx="27173" cy="50699"/>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2"/>
            <p:cNvSpPr/>
            <p:nvPr/>
          </p:nvSpPr>
          <p:spPr>
            <a:xfrm>
              <a:off x="3689035" y="2890250"/>
              <a:ext cx="138044" cy="127554"/>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2"/>
            <p:cNvSpPr/>
            <p:nvPr/>
          </p:nvSpPr>
          <p:spPr>
            <a:xfrm>
              <a:off x="3661636" y="2898825"/>
              <a:ext cx="79733" cy="60206"/>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2"/>
            <p:cNvSpPr/>
            <p:nvPr/>
          </p:nvSpPr>
          <p:spPr>
            <a:xfrm>
              <a:off x="3632974" y="2958780"/>
              <a:ext cx="56573" cy="43318"/>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2"/>
            <p:cNvSpPr/>
            <p:nvPr/>
          </p:nvSpPr>
          <p:spPr>
            <a:xfrm>
              <a:off x="3632736" y="2960691"/>
              <a:ext cx="81233" cy="8543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2"/>
            <p:cNvSpPr/>
            <p:nvPr/>
          </p:nvSpPr>
          <p:spPr>
            <a:xfrm>
              <a:off x="3665125" y="2976874"/>
              <a:ext cx="112121" cy="99236"/>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2"/>
            <p:cNvSpPr/>
            <p:nvPr/>
          </p:nvSpPr>
          <p:spPr>
            <a:xfrm>
              <a:off x="3712457" y="3043733"/>
              <a:ext cx="51833" cy="35948"/>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2"/>
            <p:cNvSpPr/>
            <p:nvPr/>
          </p:nvSpPr>
          <p:spPr>
            <a:xfrm>
              <a:off x="3628997" y="3033259"/>
              <a:ext cx="44355" cy="30956"/>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2"/>
            <p:cNvSpPr/>
            <p:nvPr/>
          </p:nvSpPr>
          <p:spPr>
            <a:xfrm>
              <a:off x="3633975" y="3059916"/>
              <a:ext cx="21195" cy="12146"/>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2" name="Google Shape;1352;p32"/>
            <p:cNvGrpSpPr/>
            <p:nvPr/>
          </p:nvGrpSpPr>
          <p:grpSpPr>
            <a:xfrm>
              <a:off x="3632736" y="3051591"/>
              <a:ext cx="63288" cy="45217"/>
              <a:chOff x="3450375" y="3038225"/>
              <a:chExt cx="132875" cy="99400"/>
            </a:xfrm>
          </p:grpSpPr>
          <p:sp>
            <p:nvSpPr>
              <p:cNvPr id="1353" name="Google Shape;1353;p32"/>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2"/>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5" name="Google Shape;1355;p32"/>
            <p:cNvSpPr/>
            <p:nvPr/>
          </p:nvSpPr>
          <p:spPr>
            <a:xfrm>
              <a:off x="3657897" y="3077759"/>
              <a:ext cx="19195" cy="21903"/>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2"/>
            <p:cNvSpPr/>
            <p:nvPr/>
          </p:nvSpPr>
          <p:spPr>
            <a:xfrm>
              <a:off x="3670352" y="3087756"/>
              <a:ext cx="27911" cy="28568"/>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2"/>
            <p:cNvSpPr/>
            <p:nvPr/>
          </p:nvSpPr>
          <p:spPr>
            <a:xfrm>
              <a:off x="3689785" y="3073722"/>
              <a:ext cx="42617" cy="42840"/>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2"/>
            <p:cNvSpPr/>
            <p:nvPr/>
          </p:nvSpPr>
          <p:spPr>
            <a:xfrm>
              <a:off x="3726412" y="3070151"/>
              <a:ext cx="29161" cy="43557"/>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2"/>
            <p:cNvSpPr/>
            <p:nvPr/>
          </p:nvSpPr>
          <p:spPr>
            <a:xfrm>
              <a:off x="3746846" y="3070151"/>
              <a:ext cx="13956" cy="35459"/>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2"/>
            <p:cNvSpPr/>
            <p:nvPr/>
          </p:nvSpPr>
          <p:spPr>
            <a:xfrm>
              <a:off x="3754312" y="3061110"/>
              <a:ext cx="21445" cy="42840"/>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2"/>
            <p:cNvSpPr/>
            <p:nvPr/>
          </p:nvSpPr>
          <p:spPr>
            <a:xfrm>
              <a:off x="3838283" y="2987337"/>
              <a:ext cx="71755" cy="108994"/>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2"/>
            <p:cNvSpPr/>
            <p:nvPr/>
          </p:nvSpPr>
          <p:spPr>
            <a:xfrm>
              <a:off x="3829555" y="3057778"/>
              <a:ext cx="2251" cy="1194"/>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2"/>
            <p:cNvSpPr/>
            <p:nvPr/>
          </p:nvSpPr>
          <p:spPr>
            <a:xfrm>
              <a:off x="3749584" y="2988770"/>
              <a:ext cx="104905" cy="77822"/>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364" name="Google Shape;1364;p32"/>
            <p:cNvSpPr/>
            <p:nvPr/>
          </p:nvSpPr>
          <p:spPr>
            <a:xfrm>
              <a:off x="3767267" y="3053013"/>
              <a:ext cx="78744" cy="64493"/>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2"/>
            <p:cNvSpPr/>
            <p:nvPr/>
          </p:nvSpPr>
          <p:spPr>
            <a:xfrm>
              <a:off x="3805645" y="3058722"/>
              <a:ext cx="52322" cy="74968"/>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2"/>
            <p:cNvSpPr/>
            <p:nvPr/>
          </p:nvSpPr>
          <p:spPr>
            <a:xfrm>
              <a:off x="3805883" y="3130585"/>
              <a:ext cx="39378" cy="40702"/>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2"/>
            <p:cNvSpPr/>
            <p:nvPr/>
          </p:nvSpPr>
          <p:spPr>
            <a:xfrm>
              <a:off x="3809622" y="3131301"/>
              <a:ext cx="13967" cy="8575"/>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2"/>
            <p:cNvSpPr/>
            <p:nvPr/>
          </p:nvSpPr>
          <p:spPr>
            <a:xfrm>
              <a:off x="3822327" y="3120122"/>
              <a:ext cx="52834" cy="59023"/>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2"/>
            <p:cNvSpPr/>
            <p:nvPr/>
          </p:nvSpPr>
          <p:spPr>
            <a:xfrm>
              <a:off x="3828067" y="3174369"/>
              <a:ext cx="7478" cy="9769"/>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2"/>
            <p:cNvSpPr/>
            <p:nvPr/>
          </p:nvSpPr>
          <p:spPr>
            <a:xfrm>
              <a:off x="3947654" y="3151533"/>
              <a:ext cx="76994" cy="74956"/>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2"/>
            <p:cNvSpPr/>
            <p:nvPr/>
          </p:nvSpPr>
          <p:spPr>
            <a:xfrm>
              <a:off x="3945415" y="3152954"/>
              <a:ext cx="13956" cy="10963"/>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2"/>
            <p:cNvSpPr/>
            <p:nvPr/>
          </p:nvSpPr>
          <p:spPr>
            <a:xfrm>
              <a:off x="3945415" y="3159380"/>
              <a:ext cx="13706" cy="15956"/>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2"/>
            <p:cNvSpPr/>
            <p:nvPr/>
          </p:nvSpPr>
          <p:spPr>
            <a:xfrm>
              <a:off x="3829055" y="3110126"/>
              <a:ext cx="131316" cy="124222"/>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374" name="Google Shape;1374;p32"/>
            <p:cNvSpPr/>
            <p:nvPr/>
          </p:nvSpPr>
          <p:spPr>
            <a:xfrm>
              <a:off x="3970326" y="3207451"/>
              <a:ext cx="21934" cy="52837"/>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2"/>
            <p:cNvSpPr/>
            <p:nvPr/>
          </p:nvSpPr>
          <p:spPr>
            <a:xfrm>
              <a:off x="3895082" y="3199593"/>
              <a:ext cx="81233" cy="66165"/>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a:off x="3824328" y="3184365"/>
              <a:ext cx="86210" cy="81393"/>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2"/>
            <p:cNvSpPr/>
            <p:nvPr/>
          </p:nvSpPr>
          <p:spPr>
            <a:xfrm>
              <a:off x="3916754" y="3249086"/>
              <a:ext cx="53834" cy="46889"/>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2"/>
            <p:cNvSpPr/>
            <p:nvPr/>
          </p:nvSpPr>
          <p:spPr>
            <a:xfrm>
              <a:off x="3879638" y="3263609"/>
              <a:ext cx="64539" cy="61639"/>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2"/>
            <p:cNvSpPr/>
            <p:nvPr/>
          </p:nvSpPr>
          <p:spPr>
            <a:xfrm>
              <a:off x="3824578" y="3257889"/>
              <a:ext cx="92188" cy="82826"/>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380" name="Google Shape;1380;p32"/>
            <p:cNvSpPr/>
            <p:nvPr/>
          </p:nvSpPr>
          <p:spPr>
            <a:xfrm>
              <a:off x="3953131" y="3215060"/>
              <a:ext cx="71767" cy="110427"/>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2"/>
            <p:cNvSpPr/>
            <p:nvPr/>
          </p:nvSpPr>
          <p:spPr>
            <a:xfrm>
              <a:off x="3951893" y="3317378"/>
              <a:ext cx="9978" cy="10724"/>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2"/>
            <p:cNvSpPr/>
            <p:nvPr/>
          </p:nvSpPr>
          <p:spPr>
            <a:xfrm>
              <a:off x="3925232" y="3338554"/>
              <a:ext cx="15956" cy="1429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2"/>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2"/>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2"/>
            <p:cNvSpPr/>
            <p:nvPr/>
          </p:nvSpPr>
          <p:spPr>
            <a:xfrm>
              <a:off x="4014919" y="2846238"/>
              <a:ext cx="33651" cy="9053"/>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2"/>
            <p:cNvSpPr/>
            <p:nvPr/>
          </p:nvSpPr>
          <p:spPr>
            <a:xfrm>
              <a:off x="4036853" y="2853608"/>
              <a:ext cx="1250" cy="1205"/>
            </a:xfrm>
            <a:custGeom>
              <a:avLst/>
              <a:gdLst/>
              <a:ahLst/>
              <a:cxnLst/>
              <a:rect l="l" t="t" r="r" b="b"/>
              <a:pathLst>
                <a:path w="105" h="106" fill="none" extrusionOk="0">
                  <a:moveTo>
                    <a:pt x="105" y="105"/>
                  </a:moveTo>
                  <a:lnTo>
                    <a:pt x="0" y="1"/>
                  </a:lnTo>
                </a:path>
              </a:pathLst>
            </a:custGeom>
            <a:solidFill>
              <a:srgbClr val="D9D9D9"/>
            </a:solid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2"/>
            <p:cNvSpPr/>
            <p:nvPr/>
          </p:nvSpPr>
          <p:spPr>
            <a:xfrm>
              <a:off x="4346543" y="2948318"/>
              <a:ext cx="21183" cy="11907"/>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2"/>
            <p:cNvSpPr/>
            <p:nvPr/>
          </p:nvSpPr>
          <p:spPr>
            <a:xfrm>
              <a:off x="3878888" y="2847660"/>
              <a:ext cx="16706" cy="13579"/>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2"/>
            <p:cNvSpPr/>
            <p:nvPr/>
          </p:nvSpPr>
          <p:spPr>
            <a:xfrm>
              <a:off x="3865182" y="2817204"/>
              <a:ext cx="27923" cy="34993"/>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1" name="Google Shape;1391;p32"/>
          <p:cNvSpPr/>
          <p:nvPr/>
        </p:nvSpPr>
        <p:spPr>
          <a:xfrm>
            <a:off x="2300673" y="1610013"/>
            <a:ext cx="127567" cy="124258"/>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2"/>
          <p:cNvSpPr/>
          <p:nvPr/>
        </p:nvSpPr>
        <p:spPr>
          <a:xfrm>
            <a:off x="5530787" y="74017"/>
            <a:ext cx="2437784" cy="2648031"/>
          </a:xfrm>
          <a:prstGeom prst="rect">
            <a:avLst/>
          </a:prstGeom>
          <a:solidFill>
            <a:schemeClr val="accent4"/>
          </a:solidFill>
          <a:ln>
            <a:noFill/>
          </a:ln>
        </p:spPr>
        <p:txBody>
          <a:bodyPr spcFirstLastPara="1" wrap="square" lIns="274300" tIns="274300" rIns="274300" bIns="274300" anchor="ctr" anchorCtr="0">
            <a:noAutofit/>
          </a:bodyPr>
          <a:lstStyle/>
          <a:p>
            <a:pPr lvl="0"/>
            <a:r>
              <a:rPr lang="ro-RO" sz="1200" dirty="0"/>
              <a:t> </a:t>
            </a:r>
            <a:r>
              <a:rPr lang="ro-RO" sz="1200" dirty="0" smtClean="0"/>
              <a:t>   </a:t>
            </a:r>
            <a:r>
              <a:rPr lang="ro-RO" sz="1200" dirty="0" smtClean="0">
                <a:solidFill>
                  <a:schemeClr val="accent1"/>
                </a:solidFill>
              </a:rPr>
              <a:t>Danemarca </a:t>
            </a:r>
            <a:r>
              <a:rPr lang="ro-RO" sz="1200" dirty="0">
                <a:solidFill>
                  <a:schemeClr val="accent1"/>
                </a:solidFill>
              </a:rPr>
              <a:t>este situată în partea de nord a Europei, în regiunea cunoscută sub numele de Scandinavia. Ea se află la vest de Suedia și la sud de Norvegia, și se învecinează la sud cu Germania. </a:t>
            </a:r>
            <a:r>
              <a:rPr lang="ro-RO" sz="1200" dirty="0" smtClean="0">
                <a:solidFill>
                  <a:schemeClr val="accent1"/>
                </a:solidFill>
              </a:rPr>
              <a:t>   Danemarca </a:t>
            </a:r>
            <a:r>
              <a:rPr lang="ro-RO" sz="1200" dirty="0">
                <a:solidFill>
                  <a:schemeClr val="accent1"/>
                </a:solidFill>
              </a:rPr>
              <a:t>include și numeroase insule, cele mai mari fiind Insula </a:t>
            </a:r>
            <a:r>
              <a:rPr lang="ro-RO" sz="1200" dirty="0" err="1">
                <a:solidFill>
                  <a:schemeClr val="accent1"/>
                </a:solidFill>
              </a:rPr>
              <a:t>Zealand</a:t>
            </a:r>
            <a:r>
              <a:rPr lang="ro-RO" sz="1200" dirty="0">
                <a:solidFill>
                  <a:schemeClr val="accent1"/>
                </a:solidFill>
              </a:rPr>
              <a:t>, Insula </a:t>
            </a:r>
            <a:r>
              <a:rPr lang="ro-RO" sz="1200" dirty="0" err="1">
                <a:solidFill>
                  <a:schemeClr val="accent1"/>
                </a:solidFill>
              </a:rPr>
              <a:t>Funen</a:t>
            </a:r>
            <a:r>
              <a:rPr lang="ro-RO" sz="1200" dirty="0">
                <a:solidFill>
                  <a:schemeClr val="accent1"/>
                </a:solidFill>
              </a:rPr>
              <a:t> și Insula </a:t>
            </a:r>
            <a:r>
              <a:rPr lang="ro-RO" sz="1200" dirty="0" err="1">
                <a:solidFill>
                  <a:schemeClr val="accent1"/>
                </a:solidFill>
              </a:rPr>
              <a:t>Jutland</a:t>
            </a:r>
            <a:r>
              <a:rPr lang="ro-RO" sz="1200" dirty="0">
                <a:solidFill>
                  <a:schemeClr val="accent1"/>
                </a:solidFill>
              </a:rPr>
              <a:t>.</a:t>
            </a:r>
            <a:endParaRPr sz="1200" dirty="0">
              <a:solidFill>
                <a:schemeClr val="accent1"/>
              </a:solidFill>
              <a:latin typeface="Roboto"/>
              <a:ea typeface="Roboto"/>
              <a:cs typeface="Roboto"/>
              <a:sym typeface="Roboto"/>
            </a:endParaRPr>
          </a:p>
        </p:txBody>
      </p:sp>
      <p:sp>
        <p:nvSpPr>
          <p:cNvPr id="1396" name="Google Shape;1396;p32"/>
          <p:cNvSpPr txBox="1"/>
          <p:nvPr/>
        </p:nvSpPr>
        <p:spPr>
          <a:xfrm>
            <a:off x="-138683" y="3516615"/>
            <a:ext cx="1841400" cy="666424"/>
          </a:xfrm>
          <a:prstGeom prst="rect">
            <a:avLst/>
          </a:prstGeom>
          <a:noFill/>
          <a:ln>
            <a:noFill/>
          </a:ln>
        </p:spPr>
        <p:txBody>
          <a:bodyPr spcFirstLastPara="1" wrap="square" lIns="91425" tIns="91425" rIns="91425" bIns="91425" anchor="ctr" anchorCtr="0">
            <a:noAutofit/>
          </a:bodyPr>
          <a:lstStyle/>
          <a:p>
            <a:pPr lvl="0" algn="r"/>
            <a:r>
              <a:rPr lang="ro-RO" sz="2000" b="1" dirty="0" err="1" smtClean="0">
                <a:solidFill>
                  <a:schemeClr val="accent1">
                    <a:lumMod val="60000"/>
                    <a:lumOff val="40000"/>
                  </a:schemeClr>
                </a:solidFill>
              </a:rPr>
              <a:t>Suprafaţă</a:t>
            </a:r>
            <a:r>
              <a:rPr lang="ro-RO" sz="2000" dirty="0" smtClean="0">
                <a:solidFill>
                  <a:schemeClr val="accent1">
                    <a:lumMod val="60000"/>
                    <a:lumOff val="40000"/>
                  </a:schemeClr>
                </a:solidFill>
              </a:rPr>
              <a:t>: </a:t>
            </a:r>
            <a:r>
              <a:rPr lang="ro-RO" sz="2000" dirty="0" smtClean="0">
                <a:solidFill>
                  <a:schemeClr val="accent1">
                    <a:lumMod val="50000"/>
                  </a:schemeClr>
                </a:solidFill>
              </a:rPr>
              <a:t>42,951</a:t>
            </a:r>
            <a:r>
              <a:rPr lang="ro-RO" sz="2000" dirty="0">
                <a:solidFill>
                  <a:schemeClr val="accent1">
                    <a:lumMod val="50000"/>
                  </a:schemeClr>
                </a:solidFill>
              </a:rPr>
              <a:t> </a:t>
            </a:r>
            <a:r>
              <a:rPr lang="ro-RO" sz="2000" dirty="0" err="1">
                <a:solidFill>
                  <a:schemeClr val="accent1">
                    <a:lumMod val="50000"/>
                  </a:schemeClr>
                </a:solidFill>
              </a:rPr>
              <a:t>km²</a:t>
            </a:r>
            <a:endParaRPr sz="1900" dirty="0">
              <a:solidFill>
                <a:schemeClr val="accent1">
                  <a:lumMod val="50000"/>
                </a:schemeClr>
              </a:solidFill>
              <a:latin typeface="Fira Sans Extra Condensed Medium"/>
              <a:ea typeface="Fira Sans Extra Condensed Medium"/>
              <a:cs typeface="Fira Sans Extra Condensed Medium"/>
              <a:sym typeface="Fira Sans Extra Condensed Medium"/>
            </a:endParaRPr>
          </a:p>
        </p:txBody>
      </p:sp>
      <p:sp>
        <p:nvSpPr>
          <p:cNvPr id="2" name="Dreptunghi 1"/>
          <p:cNvSpPr/>
          <p:nvPr/>
        </p:nvSpPr>
        <p:spPr>
          <a:xfrm>
            <a:off x="5382986" y="2861599"/>
            <a:ext cx="2981666" cy="523220"/>
          </a:xfrm>
          <a:prstGeom prst="rect">
            <a:avLst/>
          </a:prstGeom>
        </p:spPr>
        <p:txBody>
          <a:bodyPr wrap="square">
            <a:spAutoFit/>
          </a:bodyPr>
          <a:lstStyle/>
          <a:p>
            <a:r>
              <a:rPr lang="it-IT" dirty="0">
                <a:solidFill>
                  <a:schemeClr val="accent1">
                    <a:lumMod val="40000"/>
                    <a:lumOff val="60000"/>
                  </a:schemeClr>
                </a:solidFill>
                <a:latin typeface="Tahoma" panose="020B0604030504040204" pitchFamily="34" charset="0"/>
              </a:rPr>
              <a:t>latitudine </a:t>
            </a:r>
            <a:r>
              <a:rPr lang="it-IT" dirty="0" smtClean="0">
                <a:solidFill>
                  <a:schemeClr val="accent1">
                    <a:lumMod val="40000"/>
                    <a:lumOff val="60000"/>
                  </a:schemeClr>
                </a:solidFill>
                <a:latin typeface="Tahoma" panose="020B0604030504040204" pitchFamily="34" charset="0"/>
              </a:rPr>
              <a:t>nordic</a:t>
            </a:r>
            <a:r>
              <a:rPr lang="ro-RO" dirty="0" smtClean="0">
                <a:solidFill>
                  <a:schemeClr val="accent1">
                    <a:lumMod val="40000"/>
                    <a:lumOff val="60000"/>
                  </a:schemeClr>
                </a:solidFill>
                <a:latin typeface="Tahoma" panose="020B0604030504040204" pitchFamily="34" charset="0"/>
              </a:rPr>
              <a:t>ă </a:t>
            </a:r>
            <a:r>
              <a:rPr lang="it-IT" dirty="0" smtClean="0">
                <a:solidFill>
                  <a:schemeClr val="accent1">
                    <a:lumMod val="40000"/>
                    <a:lumOff val="60000"/>
                  </a:schemeClr>
                </a:solidFill>
                <a:latin typeface="Tahoma" panose="020B0604030504040204" pitchFamily="34" charset="0"/>
              </a:rPr>
              <a:t>53°34</a:t>
            </a:r>
            <a:r>
              <a:rPr lang="it-IT" dirty="0">
                <a:solidFill>
                  <a:schemeClr val="accent1">
                    <a:lumMod val="40000"/>
                    <a:lumOff val="60000"/>
                  </a:schemeClr>
                </a:solidFill>
                <a:latin typeface="Tahoma" panose="020B0604030504040204" pitchFamily="34" charset="0"/>
              </a:rPr>
              <a:t>" - 57°45</a:t>
            </a:r>
            <a:r>
              <a:rPr lang="it-IT" dirty="0" smtClean="0">
                <a:solidFill>
                  <a:schemeClr val="accent1">
                    <a:lumMod val="40000"/>
                    <a:lumOff val="60000"/>
                  </a:schemeClr>
                </a:solidFill>
                <a:latin typeface="Tahoma" panose="020B0604030504040204" pitchFamily="34" charset="0"/>
              </a:rPr>
              <a:t>" </a:t>
            </a:r>
            <a:r>
              <a:rPr lang="it-IT" dirty="0">
                <a:solidFill>
                  <a:schemeClr val="accent1">
                    <a:lumMod val="40000"/>
                    <a:lumOff val="60000"/>
                  </a:schemeClr>
                </a:solidFill>
                <a:latin typeface="Tahoma" panose="020B0604030504040204" pitchFamily="34" charset="0"/>
              </a:rPr>
              <a:t>longitudine </a:t>
            </a:r>
            <a:r>
              <a:rPr lang="it-IT" dirty="0" smtClean="0">
                <a:solidFill>
                  <a:schemeClr val="accent1">
                    <a:lumMod val="40000"/>
                    <a:lumOff val="60000"/>
                  </a:schemeClr>
                </a:solidFill>
                <a:latin typeface="Tahoma" panose="020B0604030504040204" pitchFamily="34" charset="0"/>
              </a:rPr>
              <a:t>estic</a:t>
            </a:r>
            <a:r>
              <a:rPr lang="ro-RO" dirty="0" smtClean="0">
                <a:solidFill>
                  <a:schemeClr val="accent1">
                    <a:lumMod val="40000"/>
                    <a:lumOff val="60000"/>
                  </a:schemeClr>
                </a:solidFill>
                <a:latin typeface="Tahoma" panose="020B0604030504040204" pitchFamily="34" charset="0"/>
              </a:rPr>
              <a:t>ă</a:t>
            </a:r>
            <a:r>
              <a:rPr lang="it-IT" dirty="0" smtClean="0">
                <a:solidFill>
                  <a:schemeClr val="accent1">
                    <a:lumMod val="40000"/>
                    <a:lumOff val="60000"/>
                  </a:schemeClr>
                </a:solidFill>
                <a:latin typeface="Tahoma" panose="020B0604030504040204" pitchFamily="34" charset="0"/>
              </a:rPr>
              <a:t> </a:t>
            </a:r>
            <a:r>
              <a:rPr lang="it-IT" dirty="0">
                <a:solidFill>
                  <a:schemeClr val="accent1">
                    <a:lumMod val="40000"/>
                    <a:lumOff val="60000"/>
                  </a:schemeClr>
                </a:solidFill>
                <a:latin typeface="Tahoma" panose="020B0604030504040204" pitchFamily="34" charset="0"/>
              </a:rPr>
              <a:t>8°05" - 15°12"</a:t>
            </a:r>
            <a:endParaRPr lang="ro-RO" dirty="0">
              <a:solidFill>
                <a:schemeClr val="accent1">
                  <a:lumMod val="40000"/>
                  <a:lumOff val="60000"/>
                </a:schemeClr>
              </a:solidFill>
            </a:endParaRPr>
          </a:p>
        </p:txBody>
      </p:sp>
      <p:sp>
        <p:nvSpPr>
          <p:cNvPr id="3" name="Dreptunghi 2"/>
          <p:cNvSpPr/>
          <p:nvPr/>
        </p:nvSpPr>
        <p:spPr>
          <a:xfrm>
            <a:off x="1733923" y="3621363"/>
            <a:ext cx="4572000" cy="1169551"/>
          </a:xfrm>
          <a:prstGeom prst="rect">
            <a:avLst/>
          </a:prstGeom>
        </p:spPr>
        <p:txBody>
          <a:bodyPr>
            <a:spAutoFit/>
          </a:bodyPr>
          <a:lstStyle/>
          <a:p>
            <a:r>
              <a:rPr lang="ro-RO" dirty="0" smtClean="0">
                <a:solidFill>
                  <a:schemeClr val="accent2">
                    <a:lumMod val="75000"/>
                  </a:schemeClr>
                </a:solidFill>
                <a:latin typeface="Arial" panose="020B0604020202020204" pitchFamily="34" charset="0"/>
              </a:rPr>
              <a:t>    Mărimea </a:t>
            </a:r>
            <a:r>
              <a:rPr lang="ro-RO" dirty="0">
                <a:solidFill>
                  <a:schemeClr val="accent2">
                    <a:lumMod val="75000"/>
                  </a:schemeClr>
                </a:solidFill>
                <a:latin typeface="Arial" panose="020B0604020202020204" pitchFamily="34" charset="0"/>
              </a:rPr>
              <a:t>suprafeței uscatului Danemarcei nu poate fi estimată cu exactitate, deoarece oceanul erodează constant unele coaste, depunând aluviuni pe altele, precum și din cauza lucrărilor de recuperare a teritoriilor marine.</a:t>
            </a:r>
            <a:endParaRPr lang="ro-RO" dirty="0">
              <a:solidFill>
                <a:schemeClr val="accent2">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637"/>
        <p:cNvGrpSpPr/>
        <p:nvPr/>
      </p:nvGrpSpPr>
      <p:grpSpPr>
        <a:xfrm>
          <a:off x="0" y="0"/>
          <a:ext cx="0" cy="0"/>
          <a:chOff x="0" y="0"/>
          <a:chExt cx="0" cy="0"/>
        </a:xfrm>
      </p:grpSpPr>
      <p:sp>
        <p:nvSpPr>
          <p:cNvPr id="1638" name="Google Shape;1638;p34"/>
          <p:cNvSpPr txBox="1">
            <a:spLocks noGrp="1"/>
          </p:cNvSpPr>
          <p:nvPr>
            <p:ph type="title" idx="4294967295"/>
          </p:nvPr>
        </p:nvSpPr>
        <p:spPr>
          <a:xfrm>
            <a:off x="1048350" y="3238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ro-RO" dirty="0" err="1" smtClean="0">
                <a:solidFill>
                  <a:srgbClr val="FFFFFF"/>
                </a:solidFill>
                <a:latin typeface="Arial"/>
                <a:ea typeface="Arial"/>
                <a:cs typeface="Arial"/>
                <a:sym typeface="Arial"/>
              </a:rPr>
              <a:t>Populaţie</a:t>
            </a:r>
            <a:endParaRPr dirty="0">
              <a:solidFill>
                <a:srgbClr val="FFFFFF"/>
              </a:solidFill>
              <a:latin typeface="Arial"/>
              <a:ea typeface="Arial"/>
              <a:cs typeface="Arial"/>
              <a:sym typeface="Arial"/>
            </a:endParaRPr>
          </a:p>
        </p:txBody>
      </p:sp>
      <p:sp>
        <p:nvSpPr>
          <p:cNvPr id="1640" name="Google Shape;1640;p34"/>
          <p:cNvSpPr txBox="1"/>
          <p:nvPr/>
        </p:nvSpPr>
        <p:spPr>
          <a:xfrm>
            <a:off x="1048350" y="4314290"/>
            <a:ext cx="7047300" cy="440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000" u="sng" dirty="0">
              <a:solidFill>
                <a:srgbClr val="869FB2"/>
              </a:solidFill>
            </a:endParaRPr>
          </a:p>
        </p:txBody>
      </p:sp>
      <p:sp>
        <p:nvSpPr>
          <p:cNvPr id="2" name="Dreptunghi 1"/>
          <p:cNvSpPr/>
          <p:nvPr/>
        </p:nvSpPr>
        <p:spPr>
          <a:xfrm>
            <a:off x="605214" y="1059126"/>
            <a:ext cx="8065140" cy="954107"/>
          </a:xfrm>
          <a:prstGeom prst="rect">
            <a:avLst/>
          </a:prstGeom>
        </p:spPr>
        <p:txBody>
          <a:bodyPr wrap="square">
            <a:spAutoFit/>
          </a:bodyPr>
          <a:lstStyle/>
          <a:p>
            <a:r>
              <a:rPr lang="ro-RO" dirty="0" smtClean="0">
                <a:solidFill>
                  <a:schemeClr val="accent1">
                    <a:lumMod val="20000"/>
                    <a:lumOff val="80000"/>
                  </a:schemeClr>
                </a:solidFill>
                <a:latin typeface="Söhne"/>
              </a:rPr>
              <a:t>    Conform </a:t>
            </a:r>
            <a:r>
              <a:rPr lang="ro-RO" dirty="0">
                <a:solidFill>
                  <a:schemeClr val="accent1">
                    <a:lumMod val="20000"/>
                    <a:lumOff val="80000"/>
                  </a:schemeClr>
                </a:solidFill>
                <a:latin typeface="Söhne"/>
              </a:rPr>
              <a:t>estimărilor din 2021, populația Danemarcei este de aproximativ 5,85 milioane de locuitori. Danemarca este una dintre cele mai puțin populate țări din Europa, cu o densitate a populației de aproximativ 137 de locuitori pe kilometru pătrat. Aproximativ 80% din populația daneză locuiește în zonele urbane, în timp ce restul trăiește în mediul rural. </a:t>
            </a:r>
            <a:endParaRPr lang="ro-RO" dirty="0">
              <a:solidFill>
                <a:schemeClr val="accent1">
                  <a:lumMod val="20000"/>
                  <a:lumOff val="80000"/>
                </a:schemeClr>
              </a:solidFill>
            </a:endParaRPr>
          </a:p>
        </p:txBody>
      </p:sp>
      <p:sp>
        <p:nvSpPr>
          <p:cNvPr id="3" name="Dreptunghi 2"/>
          <p:cNvSpPr/>
          <p:nvPr/>
        </p:nvSpPr>
        <p:spPr>
          <a:xfrm>
            <a:off x="983473" y="2266109"/>
            <a:ext cx="6384354" cy="2123658"/>
          </a:xfrm>
          <a:prstGeom prst="rect">
            <a:avLst/>
          </a:prstGeom>
        </p:spPr>
        <p:txBody>
          <a:bodyPr wrap="square">
            <a:spAutoFit/>
          </a:bodyPr>
          <a:lstStyle/>
          <a:p>
            <a:r>
              <a:rPr lang="ro-RO" sz="1200" dirty="0">
                <a:solidFill>
                  <a:schemeClr val="accent3">
                    <a:lumMod val="20000"/>
                    <a:lumOff val="80000"/>
                  </a:schemeClr>
                </a:solidFill>
                <a:latin typeface="Söhne"/>
              </a:rPr>
              <a:t>Câteva dintre cele mai mari orașe din Danemarca sunt:</a:t>
            </a:r>
          </a:p>
          <a:p>
            <a:pPr>
              <a:buFont typeface="+mj-lt"/>
              <a:buAutoNum type="arabicPeriod"/>
            </a:pPr>
            <a:r>
              <a:rPr lang="ro-RO" sz="1200" dirty="0">
                <a:solidFill>
                  <a:schemeClr val="accent3">
                    <a:lumMod val="20000"/>
                    <a:lumOff val="80000"/>
                  </a:schemeClr>
                </a:solidFill>
                <a:latin typeface="Söhne"/>
              </a:rPr>
              <a:t>Copenhaga - Capitala și cel mai mare oraș al Danemarcei, cu o populație de aproximativ 800.000 de locuitori.</a:t>
            </a:r>
          </a:p>
          <a:p>
            <a:pPr>
              <a:buFont typeface="+mj-lt"/>
              <a:buAutoNum type="arabicPeriod"/>
            </a:pPr>
            <a:r>
              <a:rPr lang="ro-RO" sz="1200" dirty="0" err="1">
                <a:solidFill>
                  <a:schemeClr val="accent3">
                    <a:lumMod val="20000"/>
                    <a:lumOff val="80000"/>
                  </a:schemeClr>
                </a:solidFill>
                <a:latin typeface="Söhne"/>
              </a:rPr>
              <a:t>Aarhus</a:t>
            </a:r>
            <a:r>
              <a:rPr lang="ro-RO" sz="1200" dirty="0">
                <a:solidFill>
                  <a:schemeClr val="accent3">
                    <a:lumMod val="20000"/>
                    <a:lumOff val="80000"/>
                  </a:schemeClr>
                </a:solidFill>
                <a:latin typeface="Söhne"/>
              </a:rPr>
              <a:t> - Al doilea cel mai mare oraș din Danemarca, situat pe coasta estică a </a:t>
            </a:r>
            <a:r>
              <a:rPr lang="ro-RO" sz="1200" dirty="0" err="1">
                <a:solidFill>
                  <a:schemeClr val="accent3">
                    <a:lumMod val="20000"/>
                    <a:lumOff val="80000"/>
                  </a:schemeClr>
                </a:solidFill>
                <a:latin typeface="Söhne"/>
              </a:rPr>
              <a:t>Jutlandei</a:t>
            </a:r>
            <a:r>
              <a:rPr lang="ro-RO" sz="1200" dirty="0">
                <a:solidFill>
                  <a:schemeClr val="accent3">
                    <a:lumMod val="20000"/>
                    <a:lumOff val="80000"/>
                  </a:schemeClr>
                </a:solidFill>
                <a:latin typeface="Söhne"/>
              </a:rPr>
              <a:t>, cu o populație de aproximativ 350.000 de locuitori în zona metropolitană.</a:t>
            </a:r>
          </a:p>
          <a:p>
            <a:pPr>
              <a:buFont typeface="+mj-lt"/>
              <a:buAutoNum type="arabicPeriod"/>
            </a:pPr>
            <a:r>
              <a:rPr lang="ro-RO" sz="1200" dirty="0">
                <a:solidFill>
                  <a:schemeClr val="accent3">
                    <a:lumMod val="20000"/>
                    <a:lumOff val="80000"/>
                  </a:schemeClr>
                </a:solidFill>
                <a:latin typeface="Söhne"/>
              </a:rPr>
              <a:t>Odense - Al treilea cel mai mare oraș din Danemarca, situat pe Insula </a:t>
            </a:r>
            <a:r>
              <a:rPr lang="ro-RO" sz="1200" dirty="0" err="1">
                <a:solidFill>
                  <a:schemeClr val="accent3">
                    <a:lumMod val="20000"/>
                    <a:lumOff val="80000"/>
                  </a:schemeClr>
                </a:solidFill>
                <a:latin typeface="Söhne"/>
              </a:rPr>
              <a:t>Funen</a:t>
            </a:r>
            <a:r>
              <a:rPr lang="ro-RO" sz="1200" dirty="0">
                <a:solidFill>
                  <a:schemeClr val="accent3">
                    <a:lumMod val="20000"/>
                    <a:lumOff val="80000"/>
                  </a:schemeClr>
                </a:solidFill>
                <a:latin typeface="Söhne"/>
              </a:rPr>
              <a:t>, cu o populație de aproximativ 200.000 de locuitori în zona metropolitană.</a:t>
            </a:r>
          </a:p>
          <a:p>
            <a:pPr>
              <a:buFont typeface="+mj-lt"/>
              <a:buAutoNum type="arabicPeriod"/>
            </a:pPr>
            <a:r>
              <a:rPr lang="ro-RO" sz="1200" dirty="0" err="1">
                <a:solidFill>
                  <a:schemeClr val="accent3">
                    <a:lumMod val="20000"/>
                    <a:lumOff val="80000"/>
                  </a:schemeClr>
                </a:solidFill>
                <a:latin typeface="Söhne"/>
              </a:rPr>
              <a:t>Aalborg</a:t>
            </a:r>
            <a:r>
              <a:rPr lang="ro-RO" sz="1200" dirty="0">
                <a:solidFill>
                  <a:schemeClr val="accent3">
                    <a:lumMod val="20000"/>
                    <a:lumOff val="80000"/>
                  </a:schemeClr>
                </a:solidFill>
                <a:latin typeface="Söhne"/>
              </a:rPr>
              <a:t> - Al patrulea cel mai mare oraș din Danemarca, situat în nordul </a:t>
            </a:r>
            <a:r>
              <a:rPr lang="ro-RO" sz="1200" dirty="0" err="1">
                <a:solidFill>
                  <a:schemeClr val="accent3">
                    <a:lumMod val="20000"/>
                    <a:lumOff val="80000"/>
                  </a:schemeClr>
                </a:solidFill>
                <a:latin typeface="Söhne"/>
              </a:rPr>
              <a:t>Jutlandei</a:t>
            </a:r>
            <a:r>
              <a:rPr lang="ro-RO" sz="1200" dirty="0">
                <a:solidFill>
                  <a:schemeClr val="accent3">
                    <a:lumMod val="20000"/>
                    <a:lumOff val="80000"/>
                  </a:schemeClr>
                </a:solidFill>
                <a:latin typeface="Söhne"/>
              </a:rPr>
              <a:t>, cu o populație de aproximativ 215.000 de locuitori în zona metropolitană.</a:t>
            </a:r>
          </a:p>
          <a:p>
            <a:pPr>
              <a:buFont typeface="+mj-lt"/>
              <a:buAutoNum type="arabicPeriod"/>
            </a:pPr>
            <a:r>
              <a:rPr lang="ro-RO" sz="1200" dirty="0" err="1">
                <a:solidFill>
                  <a:schemeClr val="accent3">
                    <a:lumMod val="20000"/>
                    <a:lumOff val="80000"/>
                  </a:schemeClr>
                </a:solidFill>
                <a:latin typeface="Söhne"/>
              </a:rPr>
              <a:t>Esbjerg</a:t>
            </a:r>
            <a:r>
              <a:rPr lang="ro-RO" sz="1200" dirty="0">
                <a:solidFill>
                  <a:schemeClr val="accent3">
                    <a:lumMod val="20000"/>
                    <a:lumOff val="80000"/>
                  </a:schemeClr>
                </a:solidFill>
                <a:latin typeface="Söhne"/>
              </a:rPr>
              <a:t> - Al cincilea cel mai mare oraș din Danemarca, situat în sud-vestul </a:t>
            </a:r>
            <a:r>
              <a:rPr lang="ro-RO" sz="1200" dirty="0" err="1">
                <a:solidFill>
                  <a:schemeClr val="accent3">
                    <a:lumMod val="20000"/>
                    <a:lumOff val="80000"/>
                  </a:schemeClr>
                </a:solidFill>
                <a:latin typeface="Söhne"/>
              </a:rPr>
              <a:t>Jutlandei</a:t>
            </a:r>
            <a:r>
              <a:rPr lang="ro-RO" sz="1200" dirty="0">
                <a:solidFill>
                  <a:schemeClr val="accent3">
                    <a:lumMod val="20000"/>
                    <a:lumOff val="80000"/>
                  </a:schemeClr>
                </a:solidFill>
                <a:latin typeface="Söhne"/>
              </a:rPr>
              <a:t>, cu o populație de aproximativ 115.000 de locuitori în zona metropolitană.</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644"/>
        <p:cNvGrpSpPr/>
        <p:nvPr/>
      </p:nvGrpSpPr>
      <p:grpSpPr>
        <a:xfrm>
          <a:off x="0" y="0"/>
          <a:ext cx="0" cy="0"/>
          <a:chOff x="0" y="0"/>
          <a:chExt cx="0" cy="0"/>
        </a:xfrm>
      </p:grpSpPr>
      <p:sp>
        <p:nvSpPr>
          <p:cNvPr id="1645" name="Google Shape;1645;p35"/>
          <p:cNvSpPr txBox="1">
            <a:spLocks noGrp="1"/>
          </p:cNvSpPr>
          <p:nvPr>
            <p:ph type="title" idx="4294967295"/>
          </p:nvPr>
        </p:nvSpPr>
        <p:spPr>
          <a:xfrm>
            <a:off x="1048350" y="3238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ro-RO" dirty="0" smtClean="0">
                <a:solidFill>
                  <a:srgbClr val="FFFFFF"/>
                </a:solidFill>
                <a:latin typeface="Arial"/>
                <a:ea typeface="Arial"/>
                <a:cs typeface="Arial"/>
                <a:sym typeface="Arial"/>
              </a:rPr>
              <a:t>Relief</a:t>
            </a:r>
            <a:endParaRPr dirty="0">
              <a:solidFill>
                <a:srgbClr val="FFFFFF"/>
              </a:solidFill>
              <a:latin typeface="Arial"/>
              <a:ea typeface="Arial"/>
              <a:cs typeface="Arial"/>
              <a:sym typeface="Arial"/>
            </a:endParaRPr>
          </a:p>
        </p:txBody>
      </p:sp>
      <p:sp>
        <p:nvSpPr>
          <p:cNvPr id="1646" name="Google Shape;1646;p35"/>
          <p:cNvSpPr txBox="1">
            <a:spLocks noGrp="1"/>
          </p:cNvSpPr>
          <p:nvPr>
            <p:ph type="body" idx="4294967295"/>
          </p:nvPr>
        </p:nvSpPr>
        <p:spPr>
          <a:xfrm>
            <a:off x="752321" y="901243"/>
            <a:ext cx="7047300" cy="821190"/>
          </a:xfrm>
          <a:prstGeom prst="rect">
            <a:avLst/>
          </a:prstGeom>
        </p:spPr>
        <p:txBody>
          <a:bodyPr spcFirstLastPara="1" wrap="square" lIns="91425" tIns="91425" rIns="91425" bIns="91425" anchor="t" anchorCtr="0">
            <a:noAutofit/>
          </a:bodyPr>
          <a:lstStyle/>
          <a:p>
            <a:pPr marL="0" lvl="0" indent="0">
              <a:buNone/>
            </a:pPr>
            <a:r>
              <a:rPr lang="ro-RO" sz="1400" dirty="0" smtClean="0">
                <a:solidFill>
                  <a:schemeClr val="accent5">
                    <a:lumMod val="60000"/>
                    <a:lumOff val="40000"/>
                  </a:schemeClr>
                </a:solidFill>
              </a:rPr>
              <a:t>    Danemarca </a:t>
            </a:r>
            <a:r>
              <a:rPr lang="ro-RO" sz="1400" dirty="0">
                <a:solidFill>
                  <a:schemeClr val="accent5">
                    <a:lumMod val="60000"/>
                    <a:lumOff val="40000"/>
                  </a:schemeClr>
                </a:solidFill>
              </a:rPr>
              <a:t>este o țară predominant plată, cu o altitudine medie de doar 31 de metri deasupra nivelului mării, fiind una dintre cele mai joase țări din lume.</a:t>
            </a:r>
            <a:endParaRPr sz="1400" dirty="0">
              <a:solidFill>
                <a:schemeClr val="accent5">
                  <a:lumMod val="60000"/>
                  <a:lumOff val="40000"/>
                </a:schemeClr>
              </a:solidFill>
              <a:latin typeface="Arial"/>
              <a:ea typeface="Arial"/>
              <a:cs typeface="Arial"/>
              <a:sym typeface="Arial"/>
            </a:endParaRPr>
          </a:p>
        </p:txBody>
      </p:sp>
      <p:sp>
        <p:nvSpPr>
          <p:cNvPr id="2" name="Dreptunghi 1"/>
          <p:cNvSpPr/>
          <p:nvPr/>
        </p:nvSpPr>
        <p:spPr>
          <a:xfrm>
            <a:off x="778635" y="1843071"/>
            <a:ext cx="8095650" cy="1384995"/>
          </a:xfrm>
          <a:prstGeom prst="rect">
            <a:avLst/>
          </a:prstGeom>
        </p:spPr>
        <p:txBody>
          <a:bodyPr wrap="square">
            <a:spAutoFit/>
          </a:bodyPr>
          <a:lstStyle/>
          <a:p>
            <a:r>
              <a:rPr lang="ro-RO" dirty="0" smtClean="0">
                <a:solidFill>
                  <a:schemeClr val="accent5">
                    <a:lumMod val="20000"/>
                    <a:lumOff val="80000"/>
                  </a:schemeClr>
                </a:solidFill>
                <a:latin typeface="Söhne"/>
              </a:rPr>
              <a:t>    Singurul </a:t>
            </a:r>
            <a:r>
              <a:rPr lang="ro-RO" dirty="0">
                <a:solidFill>
                  <a:schemeClr val="accent5">
                    <a:lumMod val="20000"/>
                    <a:lumOff val="80000"/>
                  </a:schemeClr>
                </a:solidFill>
                <a:latin typeface="Söhne"/>
              </a:rPr>
              <a:t>relief mai accentuat se găsește în partea de vest a </a:t>
            </a:r>
            <a:r>
              <a:rPr lang="ro-RO" dirty="0" err="1">
                <a:solidFill>
                  <a:schemeClr val="accent5">
                    <a:lumMod val="20000"/>
                    <a:lumOff val="80000"/>
                  </a:schemeClr>
                </a:solidFill>
                <a:latin typeface="Söhne"/>
              </a:rPr>
              <a:t>Jutlandei</a:t>
            </a:r>
            <a:r>
              <a:rPr lang="ro-RO" dirty="0">
                <a:solidFill>
                  <a:schemeClr val="accent5">
                    <a:lumMod val="20000"/>
                    <a:lumOff val="80000"/>
                  </a:schemeClr>
                </a:solidFill>
                <a:latin typeface="Söhne"/>
              </a:rPr>
              <a:t>, unde se află o zonă cu dealuri și păduri numită "</a:t>
            </a:r>
            <a:r>
              <a:rPr lang="ro-RO" dirty="0" err="1">
                <a:solidFill>
                  <a:schemeClr val="accent5">
                    <a:lumMod val="20000"/>
                    <a:lumOff val="80000"/>
                  </a:schemeClr>
                </a:solidFill>
                <a:latin typeface="Söhne"/>
              </a:rPr>
              <a:t>Jutland</a:t>
            </a:r>
            <a:r>
              <a:rPr lang="ro-RO" dirty="0">
                <a:solidFill>
                  <a:schemeClr val="accent5">
                    <a:lumMod val="20000"/>
                    <a:lumOff val="80000"/>
                  </a:schemeClr>
                </a:solidFill>
                <a:latin typeface="Söhne"/>
              </a:rPr>
              <a:t> Hills" sau "Munții </a:t>
            </a:r>
            <a:r>
              <a:rPr lang="ro-RO" dirty="0" err="1">
                <a:solidFill>
                  <a:schemeClr val="accent5">
                    <a:lumMod val="20000"/>
                    <a:lumOff val="80000"/>
                  </a:schemeClr>
                </a:solidFill>
                <a:latin typeface="Söhne"/>
              </a:rPr>
              <a:t>Jutlandici</a:t>
            </a:r>
            <a:r>
              <a:rPr lang="ro-RO" dirty="0">
                <a:solidFill>
                  <a:schemeClr val="accent5">
                    <a:lumMod val="20000"/>
                    <a:lumOff val="80000"/>
                  </a:schemeClr>
                </a:solidFill>
                <a:latin typeface="Söhne"/>
              </a:rPr>
              <a:t>", cu altitudini care variază între 50 și 170 de metri. În zona de est a Danemarcei, terenul este mai puțin accidentat, cu zone de câmpii și păduri, precum și cu numeroase lacuri și râuri. Din cauza reliefului predominant plat și a prezenței apei, Danemarca are multe plaje frumoase și este o destinație populară pentru sporturi nautice și activități în aer liber.</a:t>
            </a:r>
            <a:endParaRPr lang="ro-RO" dirty="0">
              <a:solidFill>
                <a:schemeClr val="accent5">
                  <a:lumMod val="20000"/>
                  <a:lumOff val="8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smtClean="0"/>
              <a:t>				Clima</a:t>
            </a:r>
            <a:endParaRPr lang="ro-RO" dirty="0"/>
          </a:p>
        </p:txBody>
      </p:sp>
      <p:sp>
        <p:nvSpPr>
          <p:cNvPr id="3" name="Substituent text 2"/>
          <p:cNvSpPr>
            <a:spLocks noGrp="1"/>
          </p:cNvSpPr>
          <p:nvPr>
            <p:ph type="body" idx="1"/>
          </p:nvPr>
        </p:nvSpPr>
        <p:spPr/>
        <p:txBody>
          <a:bodyPr/>
          <a:lstStyle/>
          <a:p>
            <a:r>
              <a:rPr lang="ro-RO" sz="1400" dirty="0">
                <a:solidFill>
                  <a:schemeClr val="accent1">
                    <a:lumMod val="60000"/>
                    <a:lumOff val="40000"/>
                  </a:schemeClr>
                </a:solidFill>
              </a:rPr>
              <a:t>Clima din Danemarca este predominant oceanică, cu veri răcoroase și ierni blânde. Temperaturile medii variază între -</a:t>
            </a:r>
            <a:r>
              <a:rPr lang="ro-RO" sz="1400" dirty="0" err="1">
                <a:solidFill>
                  <a:schemeClr val="accent1">
                    <a:lumMod val="60000"/>
                    <a:lumOff val="40000"/>
                  </a:schemeClr>
                </a:solidFill>
              </a:rPr>
              <a:t>2°C</a:t>
            </a:r>
            <a:r>
              <a:rPr lang="ro-RO" sz="1400" dirty="0">
                <a:solidFill>
                  <a:schemeClr val="accent1">
                    <a:lumMod val="60000"/>
                    <a:lumOff val="40000"/>
                  </a:schemeClr>
                </a:solidFill>
              </a:rPr>
              <a:t> în ianuarie și </a:t>
            </a:r>
            <a:r>
              <a:rPr lang="ro-RO" sz="1400" dirty="0" err="1">
                <a:solidFill>
                  <a:schemeClr val="accent1">
                    <a:lumMod val="60000"/>
                    <a:lumOff val="40000"/>
                  </a:schemeClr>
                </a:solidFill>
              </a:rPr>
              <a:t>17°C</a:t>
            </a:r>
            <a:r>
              <a:rPr lang="ro-RO" sz="1400" dirty="0">
                <a:solidFill>
                  <a:schemeClr val="accent1">
                    <a:lumMod val="60000"/>
                    <a:lumOff val="40000"/>
                  </a:schemeClr>
                </a:solidFill>
              </a:rPr>
              <a:t> în iulie, dar aceste valori pot varia semnificativ în funcție de condițiile meteorologice.</a:t>
            </a:r>
          </a:p>
          <a:p>
            <a:r>
              <a:rPr lang="ro-RO" sz="1400" dirty="0">
                <a:solidFill>
                  <a:schemeClr val="accent6">
                    <a:lumMod val="75000"/>
                  </a:schemeClr>
                </a:solidFill>
              </a:rPr>
              <a:t>Precipitațiile sunt distribuite uniform pe parcursul anului, iar cea mai mare parte a țării primește între 600 și 900 mm de precipitații anual. Pe litoral, vânturile sunt puternice, ceea ce poate duce la furtuni și la creșterea nivelului mării.</a:t>
            </a:r>
          </a:p>
          <a:p>
            <a:r>
              <a:rPr lang="ro-RO" sz="1400" dirty="0">
                <a:solidFill>
                  <a:schemeClr val="accent3"/>
                </a:solidFill>
              </a:rPr>
              <a:t>Vara, temperaturile sunt mai ridicate în partea sudică a țării, cu o medie a temperaturilor de aproximativ </a:t>
            </a:r>
            <a:r>
              <a:rPr lang="ro-RO" sz="1400" dirty="0" err="1">
                <a:solidFill>
                  <a:schemeClr val="accent3"/>
                </a:solidFill>
              </a:rPr>
              <a:t>20°C</a:t>
            </a:r>
            <a:r>
              <a:rPr lang="ro-RO" sz="1400" dirty="0">
                <a:solidFill>
                  <a:schemeClr val="accent3"/>
                </a:solidFill>
              </a:rPr>
              <a:t>, în timp ce în partea nordică, temperaturile medii variază între </a:t>
            </a:r>
            <a:r>
              <a:rPr lang="ro-RO" sz="1400" dirty="0" err="1">
                <a:solidFill>
                  <a:schemeClr val="accent3"/>
                </a:solidFill>
              </a:rPr>
              <a:t>16-18°C</a:t>
            </a:r>
            <a:r>
              <a:rPr lang="ro-RO" sz="1400" dirty="0">
                <a:solidFill>
                  <a:schemeClr val="accent3"/>
                </a:solidFill>
              </a:rPr>
              <a:t>. Iarna, temperaturile sunt mai scăzute în partea nordică a țării, unde pot fi temperaturi sub </a:t>
            </a:r>
            <a:r>
              <a:rPr lang="ro-RO" sz="1400" dirty="0" err="1">
                <a:solidFill>
                  <a:schemeClr val="accent3"/>
                </a:solidFill>
              </a:rPr>
              <a:t>0°C</a:t>
            </a:r>
            <a:r>
              <a:rPr lang="ro-RO" sz="1400" dirty="0">
                <a:solidFill>
                  <a:schemeClr val="accent3"/>
                </a:solidFill>
              </a:rPr>
              <a:t> pentru perioade mai lungi.</a:t>
            </a:r>
          </a:p>
          <a:p>
            <a:r>
              <a:rPr lang="ro-RO" sz="1400" dirty="0">
                <a:solidFill>
                  <a:schemeClr val="accent1">
                    <a:lumMod val="50000"/>
                  </a:schemeClr>
                </a:solidFill>
              </a:rPr>
              <a:t>În general, Danemarca are un climat plăcut, cu veri răcoroase și ierni blânde, ceea ce face ca această țară să fie o destinație populară pentru turismul în aer liber, cum ar fi ciclismul, pescuitul și alte activități în natură.</a:t>
            </a:r>
          </a:p>
          <a:p>
            <a:endParaRPr lang="ro-RO" dirty="0"/>
          </a:p>
        </p:txBody>
      </p:sp>
    </p:spTree>
    <p:extLst>
      <p:ext uri="{BB962C8B-B14F-4D97-AF65-F5344CB8AC3E}">
        <p14:creationId xmlns:p14="http://schemas.microsoft.com/office/powerpoint/2010/main" val="982067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smtClean="0"/>
              <a:t>			</a:t>
            </a:r>
            <a:r>
              <a:rPr lang="ro-RO" dirty="0" err="1" smtClean="0"/>
              <a:t>Vegetaţie</a:t>
            </a:r>
            <a:r>
              <a:rPr lang="ro-RO" dirty="0" smtClean="0"/>
              <a:t> </a:t>
            </a:r>
            <a:r>
              <a:rPr lang="ro-RO" dirty="0" err="1" smtClean="0"/>
              <a:t>şi</a:t>
            </a:r>
            <a:r>
              <a:rPr lang="ro-RO" dirty="0" smtClean="0"/>
              <a:t> faună</a:t>
            </a:r>
            <a:endParaRPr lang="ro-RO" dirty="0"/>
          </a:p>
        </p:txBody>
      </p:sp>
      <p:sp>
        <p:nvSpPr>
          <p:cNvPr id="3" name="Substituent text 2"/>
          <p:cNvSpPr>
            <a:spLocks noGrp="1"/>
          </p:cNvSpPr>
          <p:nvPr>
            <p:ph type="body" idx="1"/>
          </p:nvPr>
        </p:nvSpPr>
        <p:spPr/>
        <p:txBody>
          <a:bodyPr/>
          <a:lstStyle/>
          <a:p>
            <a:r>
              <a:rPr lang="ro-RO" dirty="0">
                <a:solidFill>
                  <a:schemeClr val="accent5">
                    <a:lumMod val="75000"/>
                  </a:schemeClr>
                </a:solidFill>
              </a:rPr>
              <a:t>Danemarca are o vegetație predominantă de păduri mixte, în special în zonele de coastă, dar și în zonele de dealuri din vestul </a:t>
            </a:r>
            <a:r>
              <a:rPr lang="ro-RO" dirty="0" err="1">
                <a:solidFill>
                  <a:schemeClr val="accent5">
                    <a:lumMod val="75000"/>
                  </a:schemeClr>
                </a:solidFill>
              </a:rPr>
              <a:t>Jutlandei</a:t>
            </a:r>
            <a:r>
              <a:rPr lang="ro-RO" dirty="0">
                <a:solidFill>
                  <a:schemeClr val="accent5">
                    <a:lumMod val="75000"/>
                  </a:schemeClr>
                </a:solidFill>
              </a:rPr>
              <a:t>. Aceste păduri includ stejar, fag, arțar și alți copaci cu frunziș decidual. În interiorul țării, peisajul este dominat de câmpuri agricole, cu culturi de cereale, legume și fructe</a:t>
            </a:r>
            <a:r>
              <a:rPr lang="ro-RO" dirty="0" smtClean="0">
                <a:solidFill>
                  <a:schemeClr val="accent5">
                    <a:lumMod val="75000"/>
                  </a:schemeClr>
                </a:solidFill>
              </a:rPr>
              <a:t>.</a:t>
            </a:r>
          </a:p>
          <a:p>
            <a:r>
              <a:rPr lang="ro-RO" dirty="0">
                <a:solidFill>
                  <a:schemeClr val="accent3"/>
                </a:solidFill>
              </a:rPr>
              <a:t>Fauna din Danemarca este bogată în specii de animale, inclusiv mamifere, păsări, pești și alte animale acvatice. Printre mamiferele din Danemarca se numără cerbii, mistreții, vulpile, iepurii, nurcile, vidrele și dihorii. De asemenea, în apele daneze sunt prezente numeroase specii de pești, inclusiv somon, biban, sturion și multe altele.</a:t>
            </a:r>
            <a:endParaRPr lang="ro-RO" dirty="0">
              <a:solidFill>
                <a:schemeClr val="accent3"/>
              </a:solidFill>
            </a:endParaRPr>
          </a:p>
        </p:txBody>
      </p:sp>
    </p:spTree>
    <p:extLst>
      <p:ext uri="{BB962C8B-B14F-4D97-AF65-F5344CB8AC3E}">
        <p14:creationId xmlns:p14="http://schemas.microsoft.com/office/powerpoint/2010/main" val="274297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11599" y="842582"/>
            <a:ext cx="834390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000" b="0" i="0" u="none" strike="noStrike" cap="none" normalizeH="0" baseline="0" dirty="0" smtClean="0">
                <a:ln>
                  <a:noFill/>
                </a:ln>
                <a:solidFill>
                  <a:schemeClr val="bg1"/>
                </a:solidFill>
                <a:effectLst/>
                <a:latin typeface="Söhne"/>
              </a:rPr>
              <a:t>    Danemarca are o economie puternică și diversificată, iar industria joacă un rol important în această economie. Industria din Danemarca este caracterizată de companii inovatoare, care produc o gamă largă de produse, de la produse farmaceutice și produse alimentare, până la tehnologii de vârf în domenii precum energiile regenerabile și dispozitive medicale.</a:t>
            </a: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000" b="0" i="0" u="none" strike="noStrike" cap="none" normalizeH="0" baseline="0" dirty="0" smtClean="0">
                <a:ln>
                  <a:noFill/>
                </a:ln>
                <a:solidFill>
                  <a:schemeClr val="bg1"/>
                </a:solidFill>
                <a:effectLst/>
                <a:latin typeface="Söhne"/>
              </a:rPr>
              <a:t>Sectorul de producție din Danemarca este dominat de industria alimentară, care reprezintă aproximativ o treime din producția industrială totală a țării. Danemarca este unul dintre cei mai mari exportatori de produse alimentare din lume și este cunoscută pentru produsele sale alimentare de înaltă calitate, cum ar fi baconul, brânza și untul.</a:t>
            </a: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000" b="0" i="0" u="none" strike="noStrike" cap="none" normalizeH="0" baseline="0" dirty="0" smtClean="0">
                <a:ln>
                  <a:noFill/>
                </a:ln>
                <a:solidFill>
                  <a:schemeClr val="bg1"/>
                </a:solidFill>
                <a:effectLst/>
                <a:latin typeface="Söhne"/>
              </a:rPr>
              <a:t>    În plus, Danemarca are o industrie puternică de energii regenerabile, în special în domeniul energiei eoliene. Companii daneze precum </a:t>
            </a:r>
            <a:r>
              <a:rPr kumimoji="0" lang="ro-RO" altLang="ro-RO" sz="1000" b="0" i="0" u="none" strike="noStrike" cap="none" normalizeH="0" baseline="0" dirty="0" err="1" smtClean="0">
                <a:ln>
                  <a:noFill/>
                </a:ln>
                <a:solidFill>
                  <a:schemeClr val="bg1"/>
                </a:solidFill>
                <a:effectLst/>
                <a:latin typeface="Söhne"/>
              </a:rPr>
              <a:t>Vestas</a:t>
            </a:r>
            <a:r>
              <a:rPr kumimoji="0" lang="ro-RO" altLang="ro-RO" sz="1000" b="0" i="0" u="none" strike="noStrike" cap="none" normalizeH="0" baseline="0" dirty="0" smtClean="0">
                <a:ln>
                  <a:noFill/>
                </a:ln>
                <a:solidFill>
                  <a:schemeClr val="bg1"/>
                </a:solidFill>
                <a:effectLst/>
                <a:latin typeface="Söhne"/>
              </a:rPr>
              <a:t> și </a:t>
            </a:r>
            <a:r>
              <a:rPr kumimoji="0" lang="ro-RO" altLang="ro-RO" sz="1000" b="0" i="0" u="none" strike="noStrike" cap="none" normalizeH="0" baseline="0" dirty="0" err="1" smtClean="0">
                <a:ln>
                  <a:noFill/>
                </a:ln>
                <a:solidFill>
                  <a:schemeClr val="bg1"/>
                </a:solidFill>
                <a:effectLst/>
                <a:latin typeface="Söhne"/>
              </a:rPr>
              <a:t>Orsted</a:t>
            </a:r>
            <a:r>
              <a:rPr kumimoji="0" lang="ro-RO" altLang="ro-RO" sz="1000" b="0" i="0" u="none" strike="noStrike" cap="none" normalizeH="0" baseline="0" dirty="0" smtClean="0">
                <a:ln>
                  <a:noFill/>
                </a:ln>
                <a:solidFill>
                  <a:schemeClr val="bg1"/>
                </a:solidFill>
                <a:effectLst/>
                <a:latin typeface="Söhne"/>
              </a:rPr>
              <a:t> sunt lideri mondiali în producția de turbine eoliene și dezvoltarea de parcuri eoliene </a:t>
            </a:r>
            <a:r>
              <a:rPr kumimoji="0" lang="ro-RO" altLang="ro-RO" sz="1000" b="0" i="0" u="none" strike="noStrike" cap="none" normalizeH="0" baseline="0" dirty="0" err="1" smtClean="0">
                <a:ln>
                  <a:noFill/>
                </a:ln>
                <a:solidFill>
                  <a:schemeClr val="bg1"/>
                </a:solidFill>
                <a:effectLst/>
                <a:latin typeface="Söhne"/>
              </a:rPr>
              <a:t>offshore</a:t>
            </a:r>
            <a:r>
              <a:rPr kumimoji="0" lang="ro-RO" altLang="ro-RO" sz="1000" b="0" i="0" u="none" strike="noStrike" cap="none" normalizeH="0" baseline="0" dirty="0" smtClean="0">
                <a:ln>
                  <a:noFill/>
                </a:ln>
                <a:solidFill>
                  <a:schemeClr val="bg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000" b="0" i="0" u="none" strike="noStrike" cap="none" normalizeH="0" baseline="0" dirty="0" smtClean="0">
                <a:ln>
                  <a:noFill/>
                </a:ln>
                <a:solidFill>
                  <a:schemeClr val="bg1"/>
                </a:solidFill>
                <a:effectLst/>
                <a:latin typeface="Söhne"/>
              </a:rPr>
              <a:t>Alte sectoare importante ale economiei daneze includ producția de mașini și echipamente, industria farmaceutică, tehnologia informației și comunicațiile, precum și industria textilă și de îmbrăcăminte.</a:t>
            </a: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000" b="0" i="0" u="none" strike="noStrike" cap="none" normalizeH="0" baseline="0" dirty="0" smtClean="0">
                <a:ln>
                  <a:noFill/>
                </a:ln>
                <a:solidFill>
                  <a:schemeClr val="bg1"/>
                </a:solidFill>
                <a:effectLst/>
                <a:latin typeface="Söhne"/>
              </a:rPr>
              <a:t>    În general, Danemarca are o economie puternică și diversificată, cu o industrie inovatoare care joacă un rol important în producerea de produse de calitate și în dezvoltarea de noi tehnologii.</a:t>
            </a: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600" b="0" i="0" u="none" strike="noStrike" cap="none" normalizeH="0" baseline="0" dirty="0" smtClean="0">
                <a:ln>
                  <a:noFill/>
                </a:ln>
                <a:solidFill>
                  <a:schemeClr val="tx1"/>
                </a:solidFill>
                <a:effectLst/>
              </a:rPr>
              <a:t/>
            </a:r>
            <a:br>
              <a:rPr kumimoji="0" lang="ro-RO" altLang="ro-RO" sz="600" b="0" i="0" u="none" strike="noStrike" cap="none" normalizeH="0" baseline="0" dirty="0" smtClean="0">
                <a:ln>
                  <a:noFill/>
                </a:ln>
                <a:solidFill>
                  <a:schemeClr val="tx1"/>
                </a:solidFill>
                <a:effectLst/>
              </a:rPr>
            </a:b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3" name="Dreptunghi 2"/>
          <p:cNvSpPr/>
          <p:nvPr/>
        </p:nvSpPr>
        <p:spPr>
          <a:xfrm>
            <a:off x="3776278" y="371974"/>
            <a:ext cx="1614545" cy="523220"/>
          </a:xfrm>
          <a:prstGeom prst="rect">
            <a:avLst/>
          </a:prstGeom>
        </p:spPr>
        <p:txBody>
          <a:bodyPr wrap="none">
            <a:spAutoFit/>
          </a:bodyPr>
          <a:lstStyle/>
          <a:p>
            <a:r>
              <a:rPr lang="ro-RO" sz="2800" dirty="0" smtClean="0">
                <a:solidFill>
                  <a:schemeClr val="bg1"/>
                </a:solidFill>
                <a:latin typeface="Söhne"/>
              </a:rPr>
              <a:t>Industrie</a:t>
            </a:r>
            <a:r>
              <a:rPr lang="ro-RO" dirty="0" smtClean="0">
                <a:solidFill>
                  <a:srgbClr val="374151"/>
                </a:solidFill>
                <a:latin typeface="Söhne"/>
              </a:rPr>
              <a:t> </a:t>
            </a:r>
            <a:endParaRPr lang="ro-RO" dirty="0"/>
          </a:p>
        </p:txBody>
      </p:sp>
      <p:pic>
        <p:nvPicPr>
          <p:cNvPr id="1027" name="Picture 3" descr="Danemarca vrea să investească 30 miliarde de dolari în... | PROFI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291" y="2780646"/>
            <a:ext cx="3188941" cy="168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78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730789" y="286454"/>
            <a:ext cx="1707519" cy="461665"/>
          </a:xfrm>
          <a:prstGeom prst="rect">
            <a:avLst/>
          </a:prstGeom>
        </p:spPr>
        <p:txBody>
          <a:bodyPr wrap="none">
            <a:spAutoFit/>
          </a:bodyPr>
          <a:lstStyle/>
          <a:p>
            <a:r>
              <a:rPr lang="ro-RO" sz="2400" dirty="0">
                <a:solidFill>
                  <a:schemeClr val="bg1"/>
                </a:solidFill>
                <a:latin typeface="Söhne"/>
              </a:rPr>
              <a:t>Agricultura</a:t>
            </a:r>
            <a:r>
              <a:rPr lang="ro-RO" dirty="0">
                <a:solidFill>
                  <a:srgbClr val="374151"/>
                </a:solidFill>
                <a:latin typeface="Söhne"/>
              </a:rPr>
              <a:t> </a:t>
            </a:r>
            <a:endParaRPr lang="ro-RO" dirty="0"/>
          </a:p>
        </p:txBody>
      </p:sp>
      <p:sp>
        <p:nvSpPr>
          <p:cNvPr id="3" name="Dreptunghi 2"/>
          <p:cNvSpPr/>
          <p:nvPr/>
        </p:nvSpPr>
        <p:spPr>
          <a:xfrm>
            <a:off x="627934" y="853373"/>
            <a:ext cx="7913227" cy="3539430"/>
          </a:xfrm>
          <a:prstGeom prst="rect">
            <a:avLst/>
          </a:prstGeom>
        </p:spPr>
        <p:txBody>
          <a:bodyPr wrap="square">
            <a:spAutoFit/>
          </a:bodyPr>
          <a:lstStyle/>
          <a:p>
            <a:r>
              <a:rPr lang="ro-RO" dirty="0" smtClean="0">
                <a:solidFill>
                  <a:srgbClr val="374151"/>
                </a:solidFill>
                <a:latin typeface="Söhne"/>
              </a:rPr>
              <a:t>    </a:t>
            </a:r>
            <a:r>
              <a:rPr lang="ro-RO" dirty="0" smtClean="0">
                <a:solidFill>
                  <a:schemeClr val="accent5">
                    <a:lumMod val="60000"/>
                    <a:lumOff val="40000"/>
                  </a:schemeClr>
                </a:solidFill>
                <a:latin typeface="Söhne"/>
              </a:rPr>
              <a:t>Agricultura </a:t>
            </a:r>
            <a:r>
              <a:rPr lang="ro-RO" dirty="0">
                <a:solidFill>
                  <a:schemeClr val="accent5">
                    <a:lumMod val="60000"/>
                    <a:lumOff val="40000"/>
                  </a:schemeClr>
                </a:solidFill>
                <a:latin typeface="Söhne"/>
              </a:rPr>
              <a:t>a jucat un rol important în economia daneză de-a lungul istoriei, iar Danemarca este cunoscută pentru agricultura sa de înaltă calitate și eficientă. Cu toate acestea, în prezent, agricultura reprezintă o mică parte din economia daneză, contribuind cu aproximativ 1,3% la PIB-ul total al țării.</a:t>
            </a:r>
          </a:p>
          <a:p>
            <a:r>
              <a:rPr lang="ro-RO" dirty="0" smtClean="0">
                <a:solidFill>
                  <a:schemeClr val="accent5">
                    <a:lumMod val="60000"/>
                    <a:lumOff val="40000"/>
                  </a:schemeClr>
                </a:solidFill>
                <a:latin typeface="Söhne"/>
              </a:rPr>
              <a:t>    Majoritatea </a:t>
            </a:r>
            <a:r>
              <a:rPr lang="ro-RO" dirty="0">
                <a:solidFill>
                  <a:schemeClr val="accent5">
                    <a:lumMod val="60000"/>
                    <a:lumOff val="40000"/>
                  </a:schemeClr>
                </a:solidFill>
                <a:latin typeface="Söhne"/>
              </a:rPr>
              <a:t>terenului agricol din Danemarca este dedicat producției de cereale, cum ar fi orzul și grâul, și de rapiță. În plus, industria porcină este importantă în Danemarca, care este cel mai mare producător și exportator de carne de porc din Europa. În general, agricultura daneză este caracterizată de o producție eficientă și sustenabilă, utilizând tehnologii moderne și practici agricole inovatoare pentru a produce culturi și animale sănătoase și de înaltă calitate.</a:t>
            </a:r>
          </a:p>
          <a:p>
            <a:r>
              <a:rPr lang="ro-RO" dirty="0" smtClean="0">
                <a:solidFill>
                  <a:schemeClr val="accent5">
                    <a:lumMod val="60000"/>
                    <a:lumOff val="40000"/>
                  </a:schemeClr>
                </a:solidFill>
                <a:latin typeface="Söhne"/>
              </a:rPr>
              <a:t>    În </a:t>
            </a:r>
            <a:r>
              <a:rPr lang="ro-RO" dirty="0">
                <a:solidFill>
                  <a:schemeClr val="accent5">
                    <a:lumMod val="60000"/>
                    <a:lumOff val="40000"/>
                  </a:schemeClr>
                </a:solidFill>
                <a:latin typeface="Söhne"/>
              </a:rPr>
              <a:t>ultimii ani, industria alimentară din Danemarca s-a orientat către producția de alimente organice și sustenabile, cu o creștere semnificativă a producției de alimente ecologice. De asemenea, Danemarca are un sector puternic de producție a laptelui, cu mulți fermieri care produc lapte și produse lactate de înaltă calitate.</a:t>
            </a:r>
          </a:p>
          <a:p>
            <a:r>
              <a:rPr lang="ro-RO" dirty="0" smtClean="0">
                <a:solidFill>
                  <a:schemeClr val="accent5">
                    <a:lumMod val="60000"/>
                    <a:lumOff val="40000"/>
                  </a:schemeClr>
                </a:solidFill>
                <a:latin typeface="Söhne"/>
              </a:rPr>
              <a:t>    În </a:t>
            </a:r>
            <a:r>
              <a:rPr lang="ro-RO" dirty="0">
                <a:solidFill>
                  <a:schemeClr val="accent5">
                    <a:lumMod val="60000"/>
                    <a:lumOff val="40000"/>
                  </a:schemeClr>
                </a:solidFill>
                <a:latin typeface="Söhne"/>
              </a:rPr>
              <a:t>concluzie, deși agricultura nu mai reprezintă o parte majoră a economiei daneze, aceasta rămâne o industrie importantă și eficientă, caracterizată de o producție de înaltă calitate și inovatoare.</a:t>
            </a:r>
          </a:p>
        </p:txBody>
      </p:sp>
    </p:spTree>
    <p:extLst>
      <p:ext uri="{BB962C8B-B14F-4D97-AF65-F5344CB8AC3E}">
        <p14:creationId xmlns:p14="http://schemas.microsoft.com/office/powerpoint/2010/main" val="196301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44592" y="-68092"/>
            <a:ext cx="8520600" cy="572700"/>
          </a:xfrm>
        </p:spPr>
        <p:txBody>
          <a:bodyPr/>
          <a:lstStyle/>
          <a:p>
            <a:r>
              <a:rPr lang="ro-RO" dirty="0" smtClean="0"/>
              <a:t>				Turism</a:t>
            </a:r>
            <a:endParaRPr lang="ro-RO" dirty="0"/>
          </a:p>
        </p:txBody>
      </p:sp>
      <p:sp>
        <p:nvSpPr>
          <p:cNvPr id="3" name="Substituent text 2"/>
          <p:cNvSpPr>
            <a:spLocks noGrp="1"/>
          </p:cNvSpPr>
          <p:nvPr>
            <p:ph type="body" idx="1"/>
          </p:nvPr>
        </p:nvSpPr>
        <p:spPr>
          <a:xfrm>
            <a:off x="519696" y="504608"/>
            <a:ext cx="6808662" cy="4328600"/>
          </a:xfrm>
        </p:spPr>
        <p:txBody>
          <a:bodyPr/>
          <a:lstStyle/>
          <a:p>
            <a:r>
              <a:rPr lang="ro-RO" sz="1400" dirty="0">
                <a:solidFill>
                  <a:schemeClr val="accent6">
                    <a:lumMod val="50000"/>
                  </a:schemeClr>
                </a:solidFill>
              </a:rPr>
              <a:t>Turismul este o industrie importantă în Danemarca, atrăgând anual milioane de turiști din întreaga lume. Principalele atracții turistice din Danemarca includ:</a:t>
            </a:r>
          </a:p>
          <a:p>
            <a:r>
              <a:rPr lang="ro-RO" sz="1400" dirty="0">
                <a:solidFill>
                  <a:schemeClr val="accent6">
                    <a:lumMod val="50000"/>
                  </a:schemeClr>
                </a:solidFill>
              </a:rPr>
              <a:t>Copenhaga - capitala daneză este o destinație populară pentru turiști, cu obiective turistice importante, cum ar fi Palatul Regal </a:t>
            </a:r>
            <a:r>
              <a:rPr lang="ro-RO" sz="1400" dirty="0" err="1">
                <a:solidFill>
                  <a:schemeClr val="accent6">
                    <a:lumMod val="50000"/>
                  </a:schemeClr>
                </a:solidFill>
              </a:rPr>
              <a:t>Amalienborg</a:t>
            </a:r>
            <a:r>
              <a:rPr lang="ro-RO" sz="1400" dirty="0">
                <a:solidFill>
                  <a:schemeClr val="accent6">
                    <a:lumMod val="50000"/>
                  </a:schemeClr>
                </a:solidFill>
              </a:rPr>
              <a:t>, </a:t>
            </a:r>
            <a:r>
              <a:rPr lang="ro-RO" sz="1400" dirty="0" err="1">
                <a:solidFill>
                  <a:schemeClr val="accent6">
                    <a:lumMod val="50000"/>
                  </a:schemeClr>
                </a:solidFill>
              </a:rPr>
              <a:t>Tivoli</a:t>
            </a:r>
            <a:r>
              <a:rPr lang="ro-RO" sz="1400" dirty="0">
                <a:solidFill>
                  <a:schemeClr val="accent6">
                    <a:lumMod val="50000"/>
                  </a:schemeClr>
                </a:solidFill>
              </a:rPr>
              <a:t> </a:t>
            </a:r>
            <a:r>
              <a:rPr lang="ro-RO" sz="1400" dirty="0" err="1">
                <a:solidFill>
                  <a:schemeClr val="accent6">
                    <a:lumMod val="50000"/>
                  </a:schemeClr>
                </a:solidFill>
              </a:rPr>
              <a:t>Gardens</a:t>
            </a:r>
            <a:r>
              <a:rPr lang="ro-RO" sz="1400" dirty="0">
                <a:solidFill>
                  <a:schemeClr val="accent6">
                    <a:lumMod val="50000"/>
                  </a:schemeClr>
                </a:solidFill>
              </a:rPr>
              <a:t>, Muzeul Viking, Canalul </a:t>
            </a:r>
            <a:r>
              <a:rPr lang="ro-RO" sz="1400" dirty="0" err="1">
                <a:solidFill>
                  <a:schemeClr val="accent6">
                    <a:lumMod val="50000"/>
                  </a:schemeClr>
                </a:solidFill>
              </a:rPr>
              <a:t>Nyhavn</a:t>
            </a:r>
            <a:r>
              <a:rPr lang="ro-RO" sz="1400" dirty="0">
                <a:solidFill>
                  <a:schemeClr val="accent6">
                    <a:lumMod val="50000"/>
                  </a:schemeClr>
                </a:solidFill>
              </a:rPr>
              <a:t> și multe altele.</a:t>
            </a:r>
          </a:p>
          <a:p>
            <a:r>
              <a:rPr lang="ro-RO" sz="1400" dirty="0" err="1">
                <a:solidFill>
                  <a:schemeClr val="accent6">
                    <a:lumMod val="50000"/>
                  </a:schemeClr>
                </a:solidFill>
              </a:rPr>
              <a:t>Legoland</a:t>
            </a:r>
            <a:r>
              <a:rPr lang="ro-RO" sz="1400" dirty="0">
                <a:solidFill>
                  <a:schemeClr val="accent6">
                    <a:lumMod val="50000"/>
                  </a:schemeClr>
                </a:solidFill>
              </a:rPr>
              <a:t> - un parc tematic popular, situat în </a:t>
            </a:r>
            <a:r>
              <a:rPr lang="ro-RO" sz="1400" dirty="0" err="1">
                <a:solidFill>
                  <a:schemeClr val="accent6">
                    <a:lumMod val="50000"/>
                  </a:schemeClr>
                </a:solidFill>
              </a:rPr>
              <a:t>Billund</a:t>
            </a:r>
            <a:r>
              <a:rPr lang="ro-RO" sz="1400" dirty="0">
                <a:solidFill>
                  <a:schemeClr val="accent6">
                    <a:lumMod val="50000"/>
                  </a:schemeClr>
                </a:solidFill>
              </a:rPr>
              <a:t>, care este dedicat jocurilor și activităților </a:t>
            </a:r>
            <a:r>
              <a:rPr lang="ro-RO" sz="1400" dirty="0" err="1">
                <a:solidFill>
                  <a:schemeClr val="accent6">
                    <a:lumMod val="50000"/>
                  </a:schemeClr>
                </a:solidFill>
              </a:rPr>
              <a:t>lego</a:t>
            </a:r>
            <a:r>
              <a:rPr lang="ro-RO" sz="1400" dirty="0">
                <a:solidFill>
                  <a:schemeClr val="accent6">
                    <a:lumMod val="50000"/>
                  </a:schemeClr>
                </a:solidFill>
              </a:rPr>
              <a:t>.</a:t>
            </a:r>
          </a:p>
          <a:p>
            <a:r>
              <a:rPr lang="ro-RO" sz="1400" dirty="0">
                <a:solidFill>
                  <a:schemeClr val="accent6">
                    <a:lumMod val="50000"/>
                  </a:schemeClr>
                </a:solidFill>
              </a:rPr>
              <a:t>Castelul </a:t>
            </a:r>
            <a:r>
              <a:rPr lang="ro-RO" sz="1400" dirty="0" err="1">
                <a:solidFill>
                  <a:schemeClr val="accent6">
                    <a:lumMod val="50000"/>
                  </a:schemeClr>
                </a:solidFill>
              </a:rPr>
              <a:t>Kronborg</a:t>
            </a:r>
            <a:r>
              <a:rPr lang="ro-RO" sz="1400" dirty="0">
                <a:solidFill>
                  <a:schemeClr val="accent6">
                    <a:lumMod val="50000"/>
                  </a:schemeClr>
                </a:solidFill>
              </a:rPr>
              <a:t> - o fortăreață renascentistă situată în </a:t>
            </a:r>
            <a:r>
              <a:rPr lang="ro-RO" sz="1400" dirty="0" err="1">
                <a:solidFill>
                  <a:schemeClr val="accent6">
                    <a:lumMod val="50000"/>
                  </a:schemeClr>
                </a:solidFill>
              </a:rPr>
              <a:t>Helsingør</a:t>
            </a:r>
            <a:r>
              <a:rPr lang="ro-RO" sz="1400" dirty="0">
                <a:solidFill>
                  <a:schemeClr val="accent6">
                    <a:lumMod val="50000"/>
                  </a:schemeClr>
                </a:solidFill>
              </a:rPr>
              <a:t>, care a fost declarată Patrimoniu Mondial UNESCO și este cunoscută ca fiind locul de desfășurare a piesei lui Shakespeare "Hamlet".</a:t>
            </a:r>
          </a:p>
          <a:p>
            <a:r>
              <a:rPr lang="ro-RO" sz="1400" dirty="0">
                <a:solidFill>
                  <a:schemeClr val="accent6">
                    <a:lumMod val="50000"/>
                  </a:schemeClr>
                </a:solidFill>
              </a:rPr>
              <a:t>Muzeul Louisiana - un muzeu de artă modernă situat la nord de Copenhaga, care găzduiește o colecție impresionantă de artă contemporană, precum și o serie de expoziții temporare.</a:t>
            </a:r>
          </a:p>
          <a:p>
            <a:r>
              <a:rPr lang="ro-RO" sz="1400" dirty="0">
                <a:solidFill>
                  <a:schemeClr val="accent6">
                    <a:lumMod val="50000"/>
                  </a:schemeClr>
                </a:solidFill>
              </a:rPr>
              <a:t>Plajele - Danemarca are o coastă frumoasă, cu plaje pitorești și o varietate de sporturi nautice.</a:t>
            </a:r>
          </a:p>
          <a:p>
            <a:r>
              <a:rPr lang="ro-RO" sz="1400" dirty="0">
                <a:solidFill>
                  <a:schemeClr val="accent6">
                    <a:lumMod val="50000"/>
                  </a:schemeClr>
                </a:solidFill>
              </a:rPr>
              <a:t>În plus, Danemarca este cunoscută pentru gastronomia sa, cu specialități culinare precum </a:t>
            </a:r>
            <a:r>
              <a:rPr lang="ro-RO" sz="1400" dirty="0" err="1">
                <a:solidFill>
                  <a:schemeClr val="accent6">
                    <a:lumMod val="50000"/>
                  </a:schemeClr>
                </a:solidFill>
              </a:rPr>
              <a:t>smørrebrød</a:t>
            </a:r>
            <a:r>
              <a:rPr lang="ro-RO" sz="1400" dirty="0">
                <a:solidFill>
                  <a:schemeClr val="accent6">
                    <a:lumMod val="50000"/>
                  </a:schemeClr>
                </a:solidFill>
              </a:rPr>
              <a:t> (</a:t>
            </a:r>
            <a:r>
              <a:rPr lang="ro-RO" sz="1400" dirty="0" err="1">
                <a:solidFill>
                  <a:schemeClr val="accent6">
                    <a:lumMod val="50000"/>
                  </a:schemeClr>
                </a:solidFill>
              </a:rPr>
              <a:t>sandwich</a:t>
            </a:r>
            <a:r>
              <a:rPr lang="ro-RO" sz="1400" dirty="0">
                <a:solidFill>
                  <a:schemeClr val="accent6">
                    <a:lumMod val="50000"/>
                  </a:schemeClr>
                </a:solidFill>
              </a:rPr>
              <a:t>-uri tradiționale daneze), carne de porc, fructe de mare și produse lactate. De asemenea, turismul rural este popular în Danemarca, cu oportunități de a explora natura, de a face drumeții și de a descoperi stilul de viață danez.</a:t>
            </a:r>
          </a:p>
          <a:p>
            <a:endParaRPr lang="ro-RO" sz="1400" dirty="0">
              <a:solidFill>
                <a:schemeClr val="accent6">
                  <a:lumMod val="50000"/>
                </a:schemeClr>
              </a:solidFill>
            </a:endParaRPr>
          </a:p>
        </p:txBody>
      </p:sp>
    </p:spTree>
    <p:extLst>
      <p:ext uri="{BB962C8B-B14F-4D97-AF65-F5344CB8AC3E}">
        <p14:creationId xmlns:p14="http://schemas.microsoft.com/office/powerpoint/2010/main" val="1870237251"/>
      </p:ext>
    </p:extLst>
  </p:cSld>
  <p:clrMapOvr>
    <a:masterClrMapping/>
  </p:clrMapOvr>
</p:sld>
</file>

<file path=ppt/theme/theme1.xml><?xml version="1.0" encoding="utf-8"?>
<a:theme xmlns:a="http://schemas.openxmlformats.org/drawingml/2006/main" name="Map of Denmark Infographics by Slidesgo">
  <a:themeElements>
    <a:clrScheme name="Simple Light">
      <a:dk1>
        <a:srgbClr val="000000"/>
      </a:dk1>
      <a:lt1>
        <a:srgbClr val="FDFDFD"/>
      </a:lt1>
      <a:dk2>
        <a:srgbClr val="7E7E7E"/>
      </a:dk2>
      <a:lt2>
        <a:srgbClr val="D1D1D1"/>
      </a:lt2>
      <a:accent1>
        <a:srgbClr val="CE0F36"/>
      </a:accent1>
      <a:accent2>
        <a:srgbClr val="DA8899"/>
      </a:accent2>
      <a:accent3>
        <a:srgbClr val="2383B6"/>
      </a:accent3>
      <a:accent4>
        <a:srgbClr val="83B1C7"/>
      </a:accent4>
      <a:accent5>
        <a:srgbClr val="464292"/>
      </a:accent5>
      <a:accent6>
        <a:srgbClr val="9897B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1444</Words>
  <Application>Microsoft Office PowerPoint</Application>
  <PresentationFormat>Expunere pe ecran (16:9)</PresentationFormat>
  <Paragraphs>52</Paragraphs>
  <Slides>13</Slides>
  <Notes>4</Notes>
  <HiddenSlides>0</HiddenSlides>
  <MMClips>0</MMClips>
  <ScaleCrop>false</ScaleCrop>
  <HeadingPairs>
    <vt:vector size="6" baseType="variant">
      <vt:variant>
        <vt:lpstr>Fonturi utilizate</vt:lpstr>
      </vt:variant>
      <vt:variant>
        <vt:i4>8</vt:i4>
      </vt:variant>
      <vt:variant>
        <vt:lpstr>Temă</vt:lpstr>
      </vt:variant>
      <vt:variant>
        <vt:i4>2</vt:i4>
      </vt:variant>
      <vt:variant>
        <vt:lpstr>Titluri diapozitive</vt:lpstr>
      </vt:variant>
      <vt:variant>
        <vt:i4>13</vt:i4>
      </vt:variant>
    </vt:vector>
  </HeadingPairs>
  <TitlesOfParts>
    <vt:vector size="23" baseType="lpstr">
      <vt:lpstr>Arial</vt:lpstr>
      <vt:lpstr>Fira Sans Extra Condensed Medium</vt:lpstr>
      <vt:lpstr>Fira Sans Extra Condensed SemiBold</vt:lpstr>
      <vt:lpstr>Proxima Nova</vt:lpstr>
      <vt:lpstr>Proxima Nova Semibold</vt:lpstr>
      <vt:lpstr>Roboto</vt:lpstr>
      <vt:lpstr>Söhne</vt:lpstr>
      <vt:lpstr>Tahoma</vt:lpstr>
      <vt:lpstr>Map of Denmark Infographics by Slidesgo</vt:lpstr>
      <vt:lpstr>Slidesgo Final Pages</vt:lpstr>
      <vt:lpstr>Danemarca</vt:lpstr>
      <vt:lpstr>Poziţie geografică</vt:lpstr>
      <vt:lpstr>Populaţie</vt:lpstr>
      <vt:lpstr>Relief</vt:lpstr>
      <vt:lpstr>    Clima</vt:lpstr>
      <vt:lpstr>   Vegetaţie şi faună</vt:lpstr>
      <vt:lpstr>Prezentare PowerPoint</vt:lpstr>
      <vt:lpstr>Prezentare PowerPoint</vt:lpstr>
      <vt:lpstr>    Turism</vt:lpstr>
      <vt:lpstr>Palatul Regal Amalienborg</vt:lpstr>
      <vt:lpstr>Prezentare PowerPoint</vt:lpstr>
      <vt:lpstr>Prezentare PowerPoint</vt:lpstr>
      <vt:lpstr>Bibliografie  https://ro.wikipedia.org/wiki/Danemarca https://ro.wikipedia.org/wiki/Geografia https://www.tourismguide.ro/x/danemarca/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Danemarca</dc:title>
  <cp:lastModifiedBy>User</cp:lastModifiedBy>
  <cp:revision>8</cp:revision>
  <dcterms:modified xsi:type="dcterms:W3CDTF">2023-04-27T20:09:23Z</dcterms:modified>
</cp:coreProperties>
</file>