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6076950" cy="3419475"/>
  <p:notesSz cx="3419475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>
        <p:scale>
          <a:sx n="158" d="100"/>
          <a:sy n="158" d="100"/>
        </p:scale>
        <p:origin x="-2034" y="-774"/>
      </p:cViewPr>
      <p:guideLst>
        <p:guide orient="horz" pos="1077"/>
        <p:guide pos="1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81138" cy="303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936750" y="0"/>
            <a:ext cx="1482725" cy="303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20B1D-F99A-4E24-A651-00A054117C4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15913" y="455613"/>
            <a:ext cx="4051301" cy="2279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1313" y="2886075"/>
            <a:ext cx="2736850" cy="2735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772150"/>
            <a:ext cx="1481138" cy="303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36750" y="5772150"/>
            <a:ext cx="1482725" cy="303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AB446-F40A-4662-8BCA-7782862F6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771" y="949854"/>
            <a:ext cx="5013484" cy="1293385"/>
          </a:xfrm>
        </p:spPr>
        <p:txBody>
          <a:bodyPr anchor="b"/>
          <a:lstStyle>
            <a:lvl1pPr>
              <a:defRPr sz="39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771" y="2279650"/>
            <a:ext cx="4294378" cy="53191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1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3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7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789" y="136938"/>
            <a:ext cx="1164749" cy="291763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847" y="136938"/>
            <a:ext cx="4000659" cy="29176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38" y="2735580"/>
            <a:ext cx="5090500" cy="582577"/>
          </a:xfrm>
        </p:spPr>
        <p:txBody>
          <a:bodyPr anchor="t"/>
          <a:lstStyle>
            <a:lvl1pPr algn="l">
              <a:defRPr sz="21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38" y="1921080"/>
            <a:ext cx="4077675" cy="8145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13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26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139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852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565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278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991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704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848" y="765962"/>
            <a:ext cx="2430780" cy="228876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7193" y="765962"/>
            <a:ext cx="2430780" cy="228876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848" y="765425"/>
            <a:ext cx="2430780" cy="318992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  <a:lvl2pPr marL="271302" indent="0">
              <a:buNone/>
              <a:defRPr sz="1200" b="1"/>
            </a:lvl2pPr>
            <a:lvl3pPr marL="542605" indent="0">
              <a:buNone/>
              <a:defRPr sz="1100" b="1"/>
            </a:lvl3pPr>
            <a:lvl4pPr marL="813907" indent="0">
              <a:buNone/>
              <a:defRPr sz="900" b="1"/>
            </a:lvl4pPr>
            <a:lvl5pPr marL="1085210" indent="0">
              <a:buNone/>
              <a:defRPr sz="900" b="1"/>
            </a:lvl5pPr>
            <a:lvl6pPr marL="1356512" indent="0">
              <a:buNone/>
              <a:defRPr sz="900" b="1"/>
            </a:lvl6pPr>
            <a:lvl7pPr marL="1627815" indent="0">
              <a:buNone/>
              <a:defRPr sz="900" b="1"/>
            </a:lvl7pPr>
            <a:lvl8pPr marL="1899117" indent="0">
              <a:buNone/>
              <a:defRPr sz="900" b="1"/>
            </a:lvl8pPr>
            <a:lvl9pPr marL="217042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848" y="1084417"/>
            <a:ext cx="2430780" cy="19701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7193" y="765425"/>
            <a:ext cx="2430780" cy="318992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  <a:lvl2pPr marL="271302" indent="0">
              <a:buNone/>
              <a:defRPr sz="1200" b="1"/>
            </a:lvl2pPr>
            <a:lvl3pPr marL="542605" indent="0">
              <a:buNone/>
              <a:defRPr sz="1100" b="1"/>
            </a:lvl3pPr>
            <a:lvl4pPr marL="813907" indent="0">
              <a:buNone/>
              <a:defRPr sz="900" b="1"/>
            </a:lvl4pPr>
            <a:lvl5pPr marL="1085210" indent="0">
              <a:buNone/>
              <a:defRPr sz="900" b="1"/>
            </a:lvl5pPr>
            <a:lvl6pPr marL="1356512" indent="0">
              <a:buNone/>
              <a:defRPr sz="900" b="1"/>
            </a:lvl6pPr>
            <a:lvl7pPr marL="1627815" indent="0">
              <a:buNone/>
              <a:defRPr sz="900" b="1"/>
            </a:lvl7pPr>
            <a:lvl8pPr marL="1899117" indent="0">
              <a:buNone/>
              <a:defRPr sz="900" b="1"/>
            </a:lvl8pPr>
            <a:lvl9pPr marL="217042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7193" y="1084417"/>
            <a:ext cx="2430780" cy="19701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5" y="2740139"/>
            <a:ext cx="5165408" cy="296355"/>
          </a:xfrm>
        </p:spPr>
        <p:txBody>
          <a:bodyPr anchor="b"/>
          <a:lstStyle>
            <a:lvl1pPr algn="ctr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565" y="3039534"/>
            <a:ext cx="5165408" cy="303953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2pPr marL="271302" indent="0">
              <a:buNone/>
              <a:defRPr sz="700"/>
            </a:lvl2pPr>
            <a:lvl3pPr marL="542605" indent="0">
              <a:buNone/>
              <a:defRPr sz="600"/>
            </a:lvl3pPr>
            <a:lvl4pPr marL="813907" indent="0">
              <a:buNone/>
              <a:defRPr sz="500"/>
            </a:lvl4pPr>
            <a:lvl5pPr marL="1085210" indent="0">
              <a:buNone/>
              <a:defRPr sz="500"/>
            </a:lvl5pPr>
            <a:lvl6pPr marL="1356512" indent="0">
              <a:buNone/>
              <a:defRPr sz="500"/>
            </a:lvl6pPr>
            <a:lvl7pPr marL="1627815" indent="0">
              <a:buNone/>
              <a:defRPr sz="500"/>
            </a:lvl7pPr>
            <a:lvl8pPr marL="1899117" indent="0">
              <a:buNone/>
              <a:defRPr sz="500"/>
            </a:lvl8pPr>
            <a:lvl9pPr marL="217042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2565" y="189971"/>
            <a:ext cx="5165408" cy="24645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9" y="2740007"/>
            <a:ext cx="5165408" cy="296487"/>
          </a:xfrm>
        </p:spPr>
        <p:txBody>
          <a:bodyPr anchor="b"/>
          <a:lstStyle>
            <a:lvl1pPr algn="ctr">
              <a:defRPr sz="13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5621179" cy="2735580"/>
          </a:xfrm>
        </p:spPr>
        <p:txBody>
          <a:bodyPr/>
          <a:lstStyle>
            <a:lvl1pPr marL="0" indent="0">
              <a:buNone/>
              <a:defRPr sz="1900"/>
            </a:lvl1pPr>
            <a:lvl2pPr marL="271302" indent="0">
              <a:buNone/>
              <a:defRPr sz="1700"/>
            </a:lvl2pPr>
            <a:lvl3pPr marL="542605" indent="0">
              <a:buNone/>
              <a:defRPr sz="1400"/>
            </a:lvl3pPr>
            <a:lvl4pPr marL="813907" indent="0">
              <a:buNone/>
              <a:defRPr sz="1200"/>
            </a:lvl4pPr>
            <a:lvl5pPr marL="1085210" indent="0">
              <a:buNone/>
              <a:defRPr sz="1200"/>
            </a:lvl5pPr>
            <a:lvl6pPr marL="1356512" indent="0">
              <a:buNone/>
              <a:defRPr sz="1200"/>
            </a:lvl6pPr>
            <a:lvl7pPr marL="1627815" indent="0">
              <a:buNone/>
              <a:defRPr sz="1200"/>
            </a:lvl7pPr>
            <a:lvl8pPr marL="1899117" indent="0">
              <a:buNone/>
              <a:defRPr sz="1200"/>
            </a:lvl8pPr>
            <a:lvl9pPr marL="217042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539" y="3039533"/>
            <a:ext cx="5165408" cy="305473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2pPr marL="271302" indent="0">
              <a:buNone/>
              <a:defRPr sz="700"/>
            </a:lvl2pPr>
            <a:lvl3pPr marL="542605" indent="0">
              <a:buNone/>
              <a:defRPr sz="600"/>
            </a:lvl3pPr>
            <a:lvl4pPr marL="813907" indent="0">
              <a:buNone/>
              <a:defRPr sz="500"/>
            </a:lvl4pPr>
            <a:lvl5pPr marL="1085210" indent="0">
              <a:buNone/>
              <a:defRPr sz="500"/>
            </a:lvl5pPr>
            <a:lvl6pPr marL="1356512" indent="0">
              <a:buNone/>
              <a:defRPr sz="500"/>
            </a:lvl6pPr>
            <a:lvl7pPr marL="1627815" indent="0">
              <a:buNone/>
              <a:defRPr sz="500"/>
            </a:lvl7pPr>
            <a:lvl8pPr marL="1899117" indent="0">
              <a:buNone/>
              <a:defRPr sz="500"/>
            </a:lvl8pPr>
            <a:lvl9pPr marL="217042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4, 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848" y="136937"/>
            <a:ext cx="5064125" cy="569913"/>
          </a:xfrm>
          <a:prstGeom prst="rect">
            <a:avLst/>
          </a:prstGeom>
        </p:spPr>
        <p:txBody>
          <a:bodyPr vert="horz" lIns="54260" tIns="27130" rIns="54260" bIns="2713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848" y="797877"/>
            <a:ext cx="5064125" cy="2393633"/>
          </a:xfrm>
          <a:prstGeom prst="rect">
            <a:avLst/>
          </a:prstGeom>
        </p:spPr>
        <p:txBody>
          <a:bodyPr vert="horz" lIns="54260" tIns="27130" rIns="54260" bIns="271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21179" y="0"/>
            <a:ext cx="455771" cy="3419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260" tIns="27130" rIns="54260" bIns="2713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1179" y="2735580"/>
            <a:ext cx="455771" cy="341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260" tIns="27130" rIns="54260" bIns="27130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0084" y="2816634"/>
            <a:ext cx="364617" cy="19757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5238586" y="1988404"/>
            <a:ext cx="1180353" cy="243078"/>
          </a:xfrm>
          <a:prstGeom prst="rect">
            <a:avLst/>
          </a:prstGeom>
        </p:spPr>
        <p:txBody>
          <a:bodyPr vert="horz" lIns="54260" tIns="27130" rIns="54260" bIns="27130" rtlCol="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220856" y="790321"/>
            <a:ext cx="1215813" cy="243078"/>
          </a:xfrm>
          <a:prstGeom prst="rect">
            <a:avLst/>
          </a:prstGeom>
        </p:spPr>
        <p:txBody>
          <a:bodyPr vert="horz" lIns="54260" tIns="27130" rIns="54260" bIns="2713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4, 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542605" rtl="0" eaLnBrk="1" latinLnBrk="0" hangingPunct="1">
        <a:spcBef>
          <a:spcPct val="0"/>
        </a:spcBef>
        <a:buNone/>
        <a:defRPr sz="2700" kern="1200" cap="none" spc="-59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3477" indent="-135651" algn="l" defTabSz="5426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23" indent="-135651" algn="l" defTabSz="54260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6865" indent="-135651" algn="l" defTabSz="54260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59647" indent="-135651" algn="l" defTabSz="54260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2428" indent="-135651" algn="l" defTabSz="542605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30949" indent="-108521" algn="l" defTabSz="5426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39470" indent="-108521" algn="l" defTabSz="54260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47991" indent="-108521" algn="l" defTabSz="54260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356512" indent="-108521" algn="l" defTabSz="54260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1302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2605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3907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210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6512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815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9117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0420" algn="l" defTabSz="5426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63"/>
            <a:ext cx="6076950" cy="3419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7520" y="2328110"/>
            <a:ext cx="1780674" cy="397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Realizat</a:t>
            </a:r>
            <a:r>
              <a:rPr lang="en-US" sz="1400" dirty="0" smtClean="0">
                <a:solidFill>
                  <a:schemeClr val="tx1"/>
                </a:solidFill>
              </a:rPr>
              <a:t> de : </a:t>
            </a:r>
            <a:r>
              <a:rPr lang="en-US" sz="1400" dirty="0" err="1" smtClean="0">
                <a:solidFill>
                  <a:schemeClr val="tx1"/>
                </a:solidFill>
              </a:rPr>
              <a:t>Adomnitei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Mihail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</TotalTime>
  <Words>25</Words>
  <Application>Microsoft Office PowerPoint</Application>
  <PresentationFormat>Custom</PresentationFormat>
  <Paragraphs>21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Mihai</cp:lastModifiedBy>
  <cp:revision>2</cp:revision>
  <dcterms:created xsi:type="dcterms:W3CDTF">2023-05-04T18:12:44Z</dcterms:created>
  <dcterms:modified xsi:type="dcterms:W3CDTF">2023-05-04T18:17:50Z</dcterms:modified>
</cp:coreProperties>
</file>