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6" r:id="rId6"/>
    <p:sldId id="260" r:id="rId7"/>
    <p:sldId id="262" r:id="rId8"/>
    <p:sldId id="263" r:id="rId9"/>
    <p:sldId id="270" r:id="rId10"/>
    <p:sldId id="261" r:id="rId11"/>
    <p:sldId id="265" r:id="rId12"/>
    <p:sldId id="271" r:id="rId13"/>
    <p:sldId id="269" r:id="rId14"/>
    <p:sldId id="275" r:id="rId15"/>
    <p:sldId id="274" r:id="rId16"/>
    <p:sldId id="268" r:id="rId17"/>
    <p:sldId id="273" r:id="rId18"/>
    <p:sldId id="267" r:id="rId19"/>
    <p:sldId id="264" r:id="rId20"/>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DEA5D3-A818-4ED6-8300-7EC7DBE6E913}" v="1137" dt="2023-05-05T13:17:49.3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107" d="100"/>
          <a:sy n="107" d="100"/>
        </p:scale>
        <p:origin x="19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p:cNvSpPr>
            <a:spLocks noGrp="1"/>
          </p:cNvSpPr>
          <p:nvPr>
            <p:ph type="ctrTitle"/>
          </p:nvPr>
        </p:nvSpPr>
        <p:spPr>
          <a:xfrm>
            <a:off x="1524000" y="1122363"/>
            <a:ext cx="9144000" cy="2387600"/>
          </a:xfrm>
        </p:spPr>
        <p:txBody>
          <a:bodyPr anchor="b"/>
          <a:lstStyle>
            <a:lvl1pPr algn="ctr">
              <a:defRPr sz="6000"/>
            </a:lvl1pPr>
          </a:lstStyle>
          <a:p>
            <a:r>
              <a:rPr lang="ro-RO"/>
              <a:t>Clic pentru editare stil titlu</a:t>
            </a:r>
          </a:p>
        </p:txBody>
      </p:sp>
      <p:sp>
        <p:nvSpPr>
          <p:cNvPr id="3" name="Subtitlu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Clic pentru a edita stilul de subtitlu</a:t>
            </a:r>
          </a:p>
        </p:txBody>
      </p:sp>
      <p:sp>
        <p:nvSpPr>
          <p:cNvPr id="4" name="Substituent dată 3"/>
          <p:cNvSpPr>
            <a:spLocks noGrp="1"/>
          </p:cNvSpPr>
          <p:nvPr>
            <p:ph type="dt" sz="half" idx="10"/>
          </p:nvPr>
        </p:nvSpPr>
        <p:spPr/>
        <p:txBody>
          <a:bodyPr/>
          <a:lstStyle/>
          <a:p>
            <a:fld id="{7363E8AD-4F80-492A-97A9-79DD5BB5D54F}" type="datetimeFigureOut">
              <a:rPr lang="ro-RO" smtClean="0"/>
              <a:t>05.05.2023</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0B6C7AF6-F5DD-4AA3-9281-1BCA95A92161}" type="slidenum">
              <a:rPr lang="ro-RO" smtClean="0"/>
              <a:t>‹#›</a:t>
            </a:fld>
            <a:endParaRPr lang="ro-RO"/>
          </a:p>
        </p:txBody>
      </p:sp>
    </p:spTree>
    <p:extLst>
      <p:ext uri="{BB962C8B-B14F-4D97-AF65-F5344CB8AC3E}">
        <p14:creationId xmlns:p14="http://schemas.microsoft.com/office/powerpoint/2010/main" val="106736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a:t>Clic pentru editare stil titlu</a:t>
            </a:r>
          </a:p>
        </p:txBody>
      </p:sp>
      <p:sp>
        <p:nvSpPr>
          <p:cNvPr id="3" name="Substituent text vertical 2"/>
          <p:cNvSpPr>
            <a:spLocks noGrp="1"/>
          </p:cNvSpPr>
          <p:nvPr>
            <p:ph type="body" orient="vert" idx="1"/>
          </p:nvPr>
        </p:nvSpPr>
        <p:spPr/>
        <p:txBody>
          <a:bodyPr vert="eaVert"/>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p:cNvSpPr>
            <a:spLocks noGrp="1"/>
          </p:cNvSpPr>
          <p:nvPr>
            <p:ph type="dt" sz="half" idx="10"/>
          </p:nvPr>
        </p:nvSpPr>
        <p:spPr/>
        <p:txBody>
          <a:bodyPr/>
          <a:lstStyle/>
          <a:p>
            <a:fld id="{7363E8AD-4F80-492A-97A9-79DD5BB5D54F}" type="datetimeFigureOut">
              <a:rPr lang="ro-RO" smtClean="0"/>
              <a:t>05.05.2023</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0B6C7AF6-F5DD-4AA3-9281-1BCA95A92161}" type="slidenum">
              <a:rPr lang="ro-RO" smtClean="0"/>
              <a:t>‹#›</a:t>
            </a:fld>
            <a:endParaRPr lang="ro-RO"/>
          </a:p>
        </p:txBody>
      </p:sp>
    </p:spTree>
    <p:extLst>
      <p:ext uri="{BB962C8B-B14F-4D97-AF65-F5344CB8AC3E}">
        <p14:creationId xmlns:p14="http://schemas.microsoft.com/office/powerpoint/2010/main" val="881899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8724900" y="365125"/>
            <a:ext cx="2628900" cy="5811838"/>
          </a:xfrm>
        </p:spPr>
        <p:txBody>
          <a:bodyPr vert="eaVert"/>
          <a:lstStyle/>
          <a:p>
            <a:r>
              <a:rPr lang="ro-RO"/>
              <a:t>Clic pentru editare stil titlu</a:t>
            </a:r>
          </a:p>
        </p:txBody>
      </p:sp>
      <p:sp>
        <p:nvSpPr>
          <p:cNvPr id="3" name="Substituent text vertical 2"/>
          <p:cNvSpPr>
            <a:spLocks noGrp="1"/>
          </p:cNvSpPr>
          <p:nvPr>
            <p:ph type="body" orient="vert" idx="1"/>
          </p:nvPr>
        </p:nvSpPr>
        <p:spPr>
          <a:xfrm>
            <a:off x="838200" y="365125"/>
            <a:ext cx="7734300" cy="5811838"/>
          </a:xfrm>
        </p:spPr>
        <p:txBody>
          <a:bodyPr vert="eaVert"/>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p:cNvSpPr>
            <a:spLocks noGrp="1"/>
          </p:cNvSpPr>
          <p:nvPr>
            <p:ph type="dt" sz="half" idx="10"/>
          </p:nvPr>
        </p:nvSpPr>
        <p:spPr/>
        <p:txBody>
          <a:bodyPr/>
          <a:lstStyle/>
          <a:p>
            <a:fld id="{7363E8AD-4F80-492A-97A9-79DD5BB5D54F}" type="datetimeFigureOut">
              <a:rPr lang="ro-RO" smtClean="0"/>
              <a:t>05.05.2023</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0B6C7AF6-F5DD-4AA3-9281-1BCA95A92161}" type="slidenum">
              <a:rPr lang="ro-RO" smtClean="0"/>
              <a:t>‹#›</a:t>
            </a:fld>
            <a:endParaRPr lang="ro-RO"/>
          </a:p>
        </p:txBody>
      </p:sp>
    </p:spTree>
    <p:extLst>
      <p:ext uri="{BB962C8B-B14F-4D97-AF65-F5344CB8AC3E}">
        <p14:creationId xmlns:p14="http://schemas.microsoft.com/office/powerpoint/2010/main" val="3668357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a:t>Clic pentru editare stil titlu</a:t>
            </a:r>
          </a:p>
        </p:txBody>
      </p:sp>
      <p:sp>
        <p:nvSpPr>
          <p:cNvPr id="3" name="Substituent conținut 2"/>
          <p:cNvSpPr>
            <a:spLocks noGrp="1"/>
          </p:cNvSpPr>
          <p:nvPr>
            <p:ph idx="1"/>
          </p:nvPr>
        </p:nvSpPr>
        <p:spPr/>
        <p:txBody>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p:cNvSpPr>
            <a:spLocks noGrp="1"/>
          </p:cNvSpPr>
          <p:nvPr>
            <p:ph type="dt" sz="half" idx="10"/>
          </p:nvPr>
        </p:nvSpPr>
        <p:spPr/>
        <p:txBody>
          <a:bodyPr/>
          <a:lstStyle/>
          <a:p>
            <a:fld id="{7363E8AD-4F80-492A-97A9-79DD5BB5D54F}" type="datetimeFigureOut">
              <a:rPr lang="ro-RO" smtClean="0"/>
              <a:t>05.05.2023</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0B6C7AF6-F5DD-4AA3-9281-1BCA95A92161}" type="slidenum">
              <a:rPr lang="ro-RO" smtClean="0"/>
              <a:t>‹#›</a:t>
            </a:fld>
            <a:endParaRPr lang="ro-RO"/>
          </a:p>
        </p:txBody>
      </p:sp>
    </p:spTree>
    <p:extLst>
      <p:ext uri="{BB962C8B-B14F-4D97-AF65-F5344CB8AC3E}">
        <p14:creationId xmlns:p14="http://schemas.microsoft.com/office/powerpoint/2010/main" val="2792769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p:cNvSpPr>
            <a:spLocks noGrp="1"/>
          </p:cNvSpPr>
          <p:nvPr>
            <p:ph type="title"/>
          </p:nvPr>
        </p:nvSpPr>
        <p:spPr>
          <a:xfrm>
            <a:off x="831850" y="1709738"/>
            <a:ext cx="10515600" cy="2852737"/>
          </a:xfrm>
        </p:spPr>
        <p:txBody>
          <a:bodyPr anchor="b"/>
          <a:lstStyle>
            <a:lvl1pPr>
              <a:defRPr sz="6000"/>
            </a:lvl1pPr>
          </a:lstStyle>
          <a:p>
            <a:r>
              <a:rPr lang="ro-RO"/>
              <a:t>Clic pentru editare stil titlu</a:t>
            </a:r>
          </a:p>
        </p:txBody>
      </p:sp>
      <p:sp>
        <p:nvSpPr>
          <p:cNvPr id="3" name="Substituent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Clic pentru editare stiluri text Coordonator</a:t>
            </a:r>
          </a:p>
        </p:txBody>
      </p:sp>
      <p:sp>
        <p:nvSpPr>
          <p:cNvPr id="4" name="Substituent dată 3"/>
          <p:cNvSpPr>
            <a:spLocks noGrp="1"/>
          </p:cNvSpPr>
          <p:nvPr>
            <p:ph type="dt" sz="half" idx="10"/>
          </p:nvPr>
        </p:nvSpPr>
        <p:spPr/>
        <p:txBody>
          <a:bodyPr/>
          <a:lstStyle/>
          <a:p>
            <a:fld id="{7363E8AD-4F80-492A-97A9-79DD5BB5D54F}" type="datetimeFigureOut">
              <a:rPr lang="ro-RO" smtClean="0"/>
              <a:t>05.05.2023</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0B6C7AF6-F5DD-4AA3-9281-1BCA95A92161}" type="slidenum">
              <a:rPr lang="ro-RO" smtClean="0"/>
              <a:t>‹#›</a:t>
            </a:fld>
            <a:endParaRPr lang="ro-RO"/>
          </a:p>
        </p:txBody>
      </p:sp>
    </p:spTree>
    <p:extLst>
      <p:ext uri="{BB962C8B-B14F-4D97-AF65-F5344CB8AC3E}">
        <p14:creationId xmlns:p14="http://schemas.microsoft.com/office/powerpoint/2010/main" val="2703149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a:t>Clic pentru editare stil titlu</a:t>
            </a:r>
          </a:p>
        </p:txBody>
      </p:sp>
      <p:sp>
        <p:nvSpPr>
          <p:cNvPr id="3" name="Substituent conținut 2"/>
          <p:cNvSpPr>
            <a:spLocks noGrp="1"/>
          </p:cNvSpPr>
          <p:nvPr>
            <p:ph sz="half" idx="1"/>
          </p:nvPr>
        </p:nvSpPr>
        <p:spPr>
          <a:xfrm>
            <a:off x="838200" y="1825625"/>
            <a:ext cx="5181600" cy="4351338"/>
          </a:xfrm>
        </p:spPr>
        <p:txBody>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conținut 3"/>
          <p:cNvSpPr>
            <a:spLocks noGrp="1"/>
          </p:cNvSpPr>
          <p:nvPr>
            <p:ph sz="half" idx="2"/>
          </p:nvPr>
        </p:nvSpPr>
        <p:spPr>
          <a:xfrm>
            <a:off x="6172200" y="1825625"/>
            <a:ext cx="5181600" cy="4351338"/>
          </a:xfrm>
        </p:spPr>
        <p:txBody>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dată 4"/>
          <p:cNvSpPr>
            <a:spLocks noGrp="1"/>
          </p:cNvSpPr>
          <p:nvPr>
            <p:ph type="dt" sz="half" idx="10"/>
          </p:nvPr>
        </p:nvSpPr>
        <p:spPr/>
        <p:txBody>
          <a:bodyPr/>
          <a:lstStyle/>
          <a:p>
            <a:fld id="{7363E8AD-4F80-492A-97A9-79DD5BB5D54F}" type="datetimeFigureOut">
              <a:rPr lang="ro-RO" smtClean="0"/>
              <a:t>05.05.2023</a:t>
            </a:fld>
            <a:endParaRPr lang="ro-RO"/>
          </a:p>
        </p:txBody>
      </p:sp>
      <p:sp>
        <p:nvSpPr>
          <p:cNvPr id="6" name="Substituent subsol 5"/>
          <p:cNvSpPr>
            <a:spLocks noGrp="1"/>
          </p:cNvSpPr>
          <p:nvPr>
            <p:ph type="ftr" sz="quarter" idx="11"/>
          </p:nvPr>
        </p:nvSpPr>
        <p:spPr/>
        <p:txBody>
          <a:bodyPr/>
          <a:lstStyle/>
          <a:p>
            <a:endParaRPr lang="ro-RO"/>
          </a:p>
        </p:txBody>
      </p:sp>
      <p:sp>
        <p:nvSpPr>
          <p:cNvPr id="7" name="Substituent număr diapozitiv 6"/>
          <p:cNvSpPr>
            <a:spLocks noGrp="1"/>
          </p:cNvSpPr>
          <p:nvPr>
            <p:ph type="sldNum" sz="quarter" idx="12"/>
          </p:nvPr>
        </p:nvSpPr>
        <p:spPr/>
        <p:txBody>
          <a:bodyPr/>
          <a:lstStyle/>
          <a:p>
            <a:fld id="{0B6C7AF6-F5DD-4AA3-9281-1BCA95A92161}" type="slidenum">
              <a:rPr lang="ro-RO" smtClean="0"/>
              <a:t>‹#›</a:t>
            </a:fld>
            <a:endParaRPr lang="ro-RO"/>
          </a:p>
        </p:txBody>
      </p:sp>
    </p:spTree>
    <p:extLst>
      <p:ext uri="{BB962C8B-B14F-4D97-AF65-F5344CB8AC3E}">
        <p14:creationId xmlns:p14="http://schemas.microsoft.com/office/powerpoint/2010/main" val="4139618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p:nvPr>
        </p:nvSpPr>
        <p:spPr>
          <a:xfrm>
            <a:off x="839788" y="365125"/>
            <a:ext cx="10515600" cy="1325563"/>
          </a:xfrm>
        </p:spPr>
        <p:txBody>
          <a:bodyPr/>
          <a:lstStyle/>
          <a:p>
            <a:r>
              <a:rPr lang="ro-RO"/>
              <a:t>Clic pentru editare stil titlu</a:t>
            </a:r>
          </a:p>
        </p:txBody>
      </p:sp>
      <p:sp>
        <p:nvSpPr>
          <p:cNvPr id="3" name="Substituent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Clic pentru editare stiluri text Coordonator</a:t>
            </a:r>
          </a:p>
        </p:txBody>
      </p:sp>
      <p:sp>
        <p:nvSpPr>
          <p:cNvPr id="4" name="Substituent conținut 3"/>
          <p:cNvSpPr>
            <a:spLocks noGrp="1"/>
          </p:cNvSpPr>
          <p:nvPr>
            <p:ph sz="half" idx="2"/>
          </p:nvPr>
        </p:nvSpPr>
        <p:spPr>
          <a:xfrm>
            <a:off x="839788" y="2505075"/>
            <a:ext cx="5157787" cy="3684588"/>
          </a:xfrm>
        </p:spPr>
        <p:txBody>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Clic pentru editare stiluri text Coordonator</a:t>
            </a:r>
          </a:p>
        </p:txBody>
      </p:sp>
      <p:sp>
        <p:nvSpPr>
          <p:cNvPr id="6" name="Substituent conținut 5"/>
          <p:cNvSpPr>
            <a:spLocks noGrp="1"/>
          </p:cNvSpPr>
          <p:nvPr>
            <p:ph sz="quarter" idx="4"/>
          </p:nvPr>
        </p:nvSpPr>
        <p:spPr>
          <a:xfrm>
            <a:off x="6172200" y="2505075"/>
            <a:ext cx="5183188" cy="3684588"/>
          </a:xfrm>
        </p:spPr>
        <p:txBody>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7" name="Substituent dată 6"/>
          <p:cNvSpPr>
            <a:spLocks noGrp="1"/>
          </p:cNvSpPr>
          <p:nvPr>
            <p:ph type="dt" sz="half" idx="10"/>
          </p:nvPr>
        </p:nvSpPr>
        <p:spPr/>
        <p:txBody>
          <a:bodyPr/>
          <a:lstStyle/>
          <a:p>
            <a:fld id="{7363E8AD-4F80-492A-97A9-79DD5BB5D54F}" type="datetimeFigureOut">
              <a:rPr lang="ro-RO" smtClean="0"/>
              <a:t>05.05.2023</a:t>
            </a:fld>
            <a:endParaRPr lang="ro-RO"/>
          </a:p>
        </p:txBody>
      </p:sp>
      <p:sp>
        <p:nvSpPr>
          <p:cNvPr id="8" name="Substituent subsol 7"/>
          <p:cNvSpPr>
            <a:spLocks noGrp="1"/>
          </p:cNvSpPr>
          <p:nvPr>
            <p:ph type="ftr" sz="quarter" idx="11"/>
          </p:nvPr>
        </p:nvSpPr>
        <p:spPr/>
        <p:txBody>
          <a:bodyPr/>
          <a:lstStyle/>
          <a:p>
            <a:endParaRPr lang="ro-RO"/>
          </a:p>
        </p:txBody>
      </p:sp>
      <p:sp>
        <p:nvSpPr>
          <p:cNvPr id="9" name="Substituent număr diapozitiv 8"/>
          <p:cNvSpPr>
            <a:spLocks noGrp="1"/>
          </p:cNvSpPr>
          <p:nvPr>
            <p:ph type="sldNum" sz="quarter" idx="12"/>
          </p:nvPr>
        </p:nvSpPr>
        <p:spPr/>
        <p:txBody>
          <a:bodyPr/>
          <a:lstStyle/>
          <a:p>
            <a:fld id="{0B6C7AF6-F5DD-4AA3-9281-1BCA95A92161}" type="slidenum">
              <a:rPr lang="ro-RO" smtClean="0"/>
              <a:t>‹#›</a:t>
            </a:fld>
            <a:endParaRPr lang="ro-RO"/>
          </a:p>
        </p:txBody>
      </p:sp>
    </p:spTree>
    <p:extLst>
      <p:ext uri="{BB962C8B-B14F-4D97-AF65-F5344CB8AC3E}">
        <p14:creationId xmlns:p14="http://schemas.microsoft.com/office/powerpoint/2010/main" val="3652911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a:t>Clic pentru editare stil titlu</a:t>
            </a:r>
          </a:p>
        </p:txBody>
      </p:sp>
      <p:sp>
        <p:nvSpPr>
          <p:cNvPr id="3" name="Substituent dată 2"/>
          <p:cNvSpPr>
            <a:spLocks noGrp="1"/>
          </p:cNvSpPr>
          <p:nvPr>
            <p:ph type="dt" sz="half" idx="10"/>
          </p:nvPr>
        </p:nvSpPr>
        <p:spPr/>
        <p:txBody>
          <a:bodyPr/>
          <a:lstStyle/>
          <a:p>
            <a:fld id="{7363E8AD-4F80-492A-97A9-79DD5BB5D54F}" type="datetimeFigureOut">
              <a:rPr lang="ro-RO" smtClean="0"/>
              <a:t>05.05.2023</a:t>
            </a:fld>
            <a:endParaRPr lang="ro-RO"/>
          </a:p>
        </p:txBody>
      </p:sp>
      <p:sp>
        <p:nvSpPr>
          <p:cNvPr id="4" name="Substituent subsol 3"/>
          <p:cNvSpPr>
            <a:spLocks noGrp="1"/>
          </p:cNvSpPr>
          <p:nvPr>
            <p:ph type="ftr" sz="quarter" idx="11"/>
          </p:nvPr>
        </p:nvSpPr>
        <p:spPr/>
        <p:txBody>
          <a:bodyPr/>
          <a:lstStyle/>
          <a:p>
            <a:endParaRPr lang="ro-RO"/>
          </a:p>
        </p:txBody>
      </p:sp>
      <p:sp>
        <p:nvSpPr>
          <p:cNvPr id="5" name="Substituent număr diapozitiv 4"/>
          <p:cNvSpPr>
            <a:spLocks noGrp="1"/>
          </p:cNvSpPr>
          <p:nvPr>
            <p:ph type="sldNum" sz="quarter" idx="12"/>
          </p:nvPr>
        </p:nvSpPr>
        <p:spPr/>
        <p:txBody>
          <a:bodyPr/>
          <a:lstStyle/>
          <a:p>
            <a:fld id="{0B6C7AF6-F5DD-4AA3-9281-1BCA95A92161}" type="slidenum">
              <a:rPr lang="ro-RO" smtClean="0"/>
              <a:t>‹#›</a:t>
            </a:fld>
            <a:endParaRPr lang="ro-RO"/>
          </a:p>
        </p:txBody>
      </p:sp>
    </p:spTree>
    <p:extLst>
      <p:ext uri="{BB962C8B-B14F-4D97-AF65-F5344CB8AC3E}">
        <p14:creationId xmlns:p14="http://schemas.microsoft.com/office/powerpoint/2010/main" val="3836998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p:cNvSpPr>
            <a:spLocks noGrp="1"/>
          </p:cNvSpPr>
          <p:nvPr>
            <p:ph type="dt" sz="half" idx="10"/>
          </p:nvPr>
        </p:nvSpPr>
        <p:spPr/>
        <p:txBody>
          <a:bodyPr/>
          <a:lstStyle/>
          <a:p>
            <a:fld id="{7363E8AD-4F80-492A-97A9-79DD5BB5D54F}" type="datetimeFigureOut">
              <a:rPr lang="ro-RO" smtClean="0"/>
              <a:t>05.05.2023</a:t>
            </a:fld>
            <a:endParaRPr lang="ro-RO"/>
          </a:p>
        </p:txBody>
      </p:sp>
      <p:sp>
        <p:nvSpPr>
          <p:cNvPr id="3" name="Substituent subsol 2"/>
          <p:cNvSpPr>
            <a:spLocks noGrp="1"/>
          </p:cNvSpPr>
          <p:nvPr>
            <p:ph type="ftr" sz="quarter" idx="11"/>
          </p:nvPr>
        </p:nvSpPr>
        <p:spPr/>
        <p:txBody>
          <a:bodyPr/>
          <a:lstStyle/>
          <a:p>
            <a:endParaRPr lang="ro-RO"/>
          </a:p>
        </p:txBody>
      </p:sp>
      <p:sp>
        <p:nvSpPr>
          <p:cNvPr id="4" name="Substituent număr diapozitiv 3"/>
          <p:cNvSpPr>
            <a:spLocks noGrp="1"/>
          </p:cNvSpPr>
          <p:nvPr>
            <p:ph type="sldNum" sz="quarter" idx="12"/>
          </p:nvPr>
        </p:nvSpPr>
        <p:spPr/>
        <p:txBody>
          <a:bodyPr/>
          <a:lstStyle/>
          <a:p>
            <a:fld id="{0B6C7AF6-F5DD-4AA3-9281-1BCA95A92161}" type="slidenum">
              <a:rPr lang="ro-RO" smtClean="0"/>
              <a:t>‹#›</a:t>
            </a:fld>
            <a:endParaRPr lang="ro-RO"/>
          </a:p>
        </p:txBody>
      </p:sp>
    </p:spTree>
    <p:extLst>
      <p:ext uri="{BB962C8B-B14F-4D97-AF65-F5344CB8AC3E}">
        <p14:creationId xmlns:p14="http://schemas.microsoft.com/office/powerpoint/2010/main" val="1895968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839788" y="457200"/>
            <a:ext cx="3932237" cy="1600200"/>
          </a:xfrm>
        </p:spPr>
        <p:txBody>
          <a:bodyPr anchor="b"/>
          <a:lstStyle>
            <a:lvl1pPr>
              <a:defRPr sz="3200"/>
            </a:lvl1pPr>
          </a:lstStyle>
          <a:p>
            <a:r>
              <a:rPr lang="ro-RO"/>
              <a:t>Clic pentru editare stil titlu</a:t>
            </a:r>
          </a:p>
        </p:txBody>
      </p:sp>
      <p:sp>
        <p:nvSpPr>
          <p:cNvPr id="3" name="Substituent conținut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Clic pentru editare stiluri text Coordonator</a:t>
            </a:r>
          </a:p>
        </p:txBody>
      </p:sp>
      <p:sp>
        <p:nvSpPr>
          <p:cNvPr id="5" name="Substituent dată 4"/>
          <p:cNvSpPr>
            <a:spLocks noGrp="1"/>
          </p:cNvSpPr>
          <p:nvPr>
            <p:ph type="dt" sz="half" idx="10"/>
          </p:nvPr>
        </p:nvSpPr>
        <p:spPr/>
        <p:txBody>
          <a:bodyPr/>
          <a:lstStyle/>
          <a:p>
            <a:fld id="{7363E8AD-4F80-492A-97A9-79DD5BB5D54F}" type="datetimeFigureOut">
              <a:rPr lang="ro-RO" smtClean="0"/>
              <a:t>05.05.2023</a:t>
            </a:fld>
            <a:endParaRPr lang="ro-RO"/>
          </a:p>
        </p:txBody>
      </p:sp>
      <p:sp>
        <p:nvSpPr>
          <p:cNvPr id="6" name="Substituent subsol 5"/>
          <p:cNvSpPr>
            <a:spLocks noGrp="1"/>
          </p:cNvSpPr>
          <p:nvPr>
            <p:ph type="ftr" sz="quarter" idx="11"/>
          </p:nvPr>
        </p:nvSpPr>
        <p:spPr/>
        <p:txBody>
          <a:bodyPr/>
          <a:lstStyle/>
          <a:p>
            <a:endParaRPr lang="ro-RO"/>
          </a:p>
        </p:txBody>
      </p:sp>
      <p:sp>
        <p:nvSpPr>
          <p:cNvPr id="7" name="Substituent număr diapozitiv 6"/>
          <p:cNvSpPr>
            <a:spLocks noGrp="1"/>
          </p:cNvSpPr>
          <p:nvPr>
            <p:ph type="sldNum" sz="quarter" idx="12"/>
          </p:nvPr>
        </p:nvSpPr>
        <p:spPr/>
        <p:txBody>
          <a:bodyPr/>
          <a:lstStyle/>
          <a:p>
            <a:fld id="{0B6C7AF6-F5DD-4AA3-9281-1BCA95A92161}" type="slidenum">
              <a:rPr lang="ro-RO" smtClean="0"/>
              <a:t>‹#›</a:t>
            </a:fld>
            <a:endParaRPr lang="ro-RO"/>
          </a:p>
        </p:txBody>
      </p:sp>
    </p:spTree>
    <p:extLst>
      <p:ext uri="{BB962C8B-B14F-4D97-AF65-F5344CB8AC3E}">
        <p14:creationId xmlns:p14="http://schemas.microsoft.com/office/powerpoint/2010/main" val="2243803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839788" y="457200"/>
            <a:ext cx="3932237" cy="1600200"/>
          </a:xfrm>
        </p:spPr>
        <p:txBody>
          <a:bodyPr anchor="b"/>
          <a:lstStyle>
            <a:lvl1pPr>
              <a:defRPr sz="3200"/>
            </a:lvl1pPr>
          </a:lstStyle>
          <a:p>
            <a:r>
              <a:rPr lang="ro-RO"/>
              <a:t>Clic pentru editare stil titlu</a:t>
            </a:r>
          </a:p>
        </p:txBody>
      </p:sp>
      <p:sp>
        <p:nvSpPr>
          <p:cNvPr id="3" name="Substituent i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Substituent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Clic pentru editare stiluri text Coordonator</a:t>
            </a:r>
          </a:p>
        </p:txBody>
      </p:sp>
      <p:sp>
        <p:nvSpPr>
          <p:cNvPr id="5" name="Substituent dată 4"/>
          <p:cNvSpPr>
            <a:spLocks noGrp="1"/>
          </p:cNvSpPr>
          <p:nvPr>
            <p:ph type="dt" sz="half" idx="10"/>
          </p:nvPr>
        </p:nvSpPr>
        <p:spPr/>
        <p:txBody>
          <a:bodyPr/>
          <a:lstStyle/>
          <a:p>
            <a:fld id="{7363E8AD-4F80-492A-97A9-79DD5BB5D54F}" type="datetimeFigureOut">
              <a:rPr lang="ro-RO" smtClean="0"/>
              <a:t>05.05.2023</a:t>
            </a:fld>
            <a:endParaRPr lang="ro-RO"/>
          </a:p>
        </p:txBody>
      </p:sp>
      <p:sp>
        <p:nvSpPr>
          <p:cNvPr id="6" name="Substituent subsol 5"/>
          <p:cNvSpPr>
            <a:spLocks noGrp="1"/>
          </p:cNvSpPr>
          <p:nvPr>
            <p:ph type="ftr" sz="quarter" idx="11"/>
          </p:nvPr>
        </p:nvSpPr>
        <p:spPr/>
        <p:txBody>
          <a:bodyPr/>
          <a:lstStyle/>
          <a:p>
            <a:endParaRPr lang="ro-RO"/>
          </a:p>
        </p:txBody>
      </p:sp>
      <p:sp>
        <p:nvSpPr>
          <p:cNvPr id="7" name="Substituent număr diapozitiv 6"/>
          <p:cNvSpPr>
            <a:spLocks noGrp="1"/>
          </p:cNvSpPr>
          <p:nvPr>
            <p:ph type="sldNum" sz="quarter" idx="12"/>
          </p:nvPr>
        </p:nvSpPr>
        <p:spPr/>
        <p:txBody>
          <a:bodyPr/>
          <a:lstStyle/>
          <a:p>
            <a:fld id="{0B6C7AF6-F5DD-4AA3-9281-1BCA95A92161}" type="slidenum">
              <a:rPr lang="ro-RO" smtClean="0"/>
              <a:t>‹#›</a:t>
            </a:fld>
            <a:endParaRPr lang="ro-RO"/>
          </a:p>
        </p:txBody>
      </p:sp>
    </p:spTree>
    <p:extLst>
      <p:ext uri="{BB962C8B-B14F-4D97-AF65-F5344CB8AC3E}">
        <p14:creationId xmlns:p14="http://schemas.microsoft.com/office/powerpoint/2010/main" val="1525016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o-RO"/>
              <a:t>Clic pentru editare stil titlu</a:t>
            </a:r>
          </a:p>
        </p:txBody>
      </p:sp>
      <p:sp>
        <p:nvSpPr>
          <p:cNvPr id="3" name="Substituent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63E8AD-4F80-492A-97A9-79DD5BB5D54F}" type="datetimeFigureOut">
              <a:rPr lang="ro-RO" smtClean="0"/>
              <a:t>05.05.2023</a:t>
            </a:fld>
            <a:endParaRPr lang="ro-RO"/>
          </a:p>
        </p:txBody>
      </p:sp>
      <p:sp>
        <p:nvSpPr>
          <p:cNvPr id="5" name="Substituent subsol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ubstituent număr diapozitiv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6C7AF6-F5DD-4AA3-9281-1BCA95A92161}" type="slidenum">
              <a:rPr lang="ro-RO" smtClean="0"/>
              <a:t>‹#›</a:t>
            </a:fld>
            <a:endParaRPr lang="ro-RO"/>
          </a:p>
        </p:txBody>
      </p:sp>
    </p:spTree>
    <p:extLst>
      <p:ext uri="{BB962C8B-B14F-4D97-AF65-F5344CB8AC3E}">
        <p14:creationId xmlns:p14="http://schemas.microsoft.com/office/powerpoint/2010/main" val="2934950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ro.wikipedia.org/wiki/Bosnia_%C8%99i_Her%C8%9Begovina#Istorie" TargetMode="External"/><Relationship Id="rId2" Type="http://schemas.openxmlformats.org/officeDocument/2006/relationships/hyperlink" Target="https://www.globi.ro/bosnia-si-hertegovina/clim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8B49ED-6693-497D-8823-F50F891E8D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8DCD3BD4-4F32-431E-A9C3-8D2DA60CD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36AAC24-A98C-465E-AFEE-69D698E773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9149158 w 12192000"/>
              <a:gd name="connsiteY0" fmla="*/ 2038490 h 6858000"/>
              <a:gd name="connsiteX1" fmla="*/ 9164184 w 12192000"/>
              <a:gd name="connsiteY1" fmla="*/ 2044026 h 6858000"/>
              <a:gd name="connsiteX2" fmla="*/ 9172532 w 12192000"/>
              <a:gd name="connsiteY2" fmla="*/ 2045543 h 6858000"/>
              <a:gd name="connsiteX3" fmla="*/ 9171580 w 12192000"/>
              <a:gd name="connsiteY3" fmla="*/ 2056997 h 6858000"/>
              <a:gd name="connsiteX4" fmla="*/ 9161257 w 12192000"/>
              <a:gd name="connsiteY4" fmla="*/ 2098605 h 6858000"/>
              <a:gd name="connsiteX5" fmla="*/ 9138232 w 12192000"/>
              <a:gd name="connsiteY5" fmla="*/ 2059518 h 6858000"/>
              <a:gd name="connsiteX6" fmla="*/ 9149158 w 12192000"/>
              <a:gd name="connsiteY6" fmla="*/ 2038490 h 6858000"/>
              <a:gd name="connsiteX7" fmla="*/ 9177606 w 12192000"/>
              <a:gd name="connsiteY7" fmla="*/ 1977215 h 6858000"/>
              <a:gd name="connsiteX8" fmla="*/ 9181592 w 12192000"/>
              <a:gd name="connsiteY8" fmla="*/ 1987782 h 6858000"/>
              <a:gd name="connsiteX9" fmla="*/ 9181923 w 12192000"/>
              <a:gd name="connsiteY9" fmla="*/ 1998627 h 6858000"/>
              <a:gd name="connsiteX10" fmla="*/ 9182316 w 12192000"/>
              <a:gd name="connsiteY10" fmla="*/ 2031066 h 6858000"/>
              <a:gd name="connsiteX11" fmla="*/ 9182278 w 12192000"/>
              <a:gd name="connsiteY11" fmla="*/ 2047313 h 6858000"/>
              <a:gd name="connsiteX12" fmla="*/ 9172532 w 12192000"/>
              <a:gd name="connsiteY12" fmla="*/ 2045543 h 6858000"/>
              <a:gd name="connsiteX13" fmla="*/ 9173842 w 12192000"/>
              <a:gd name="connsiteY13" fmla="*/ 2029805 h 6858000"/>
              <a:gd name="connsiteX14" fmla="*/ 9177334 w 12192000"/>
              <a:gd name="connsiteY14" fmla="*/ 1979903 h 6858000"/>
              <a:gd name="connsiteX15" fmla="*/ 3696300 w 12192000"/>
              <a:gd name="connsiteY15" fmla="*/ 1578900 h 6858000"/>
              <a:gd name="connsiteX16" fmla="*/ 3738823 w 12192000"/>
              <a:gd name="connsiteY16" fmla="*/ 1596298 h 6858000"/>
              <a:gd name="connsiteX17" fmla="*/ 3714409 w 12192000"/>
              <a:gd name="connsiteY17" fmla="*/ 1593618 h 6858000"/>
              <a:gd name="connsiteX18" fmla="*/ 3693161 w 12192000"/>
              <a:gd name="connsiteY18" fmla="*/ 1582501 h 6858000"/>
              <a:gd name="connsiteX19" fmla="*/ 3696300 w 12192000"/>
              <a:gd name="connsiteY19" fmla="*/ 1578900 h 6858000"/>
              <a:gd name="connsiteX20" fmla="*/ 3918454 w 12192000"/>
              <a:gd name="connsiteY20" fmla="*/ 1175387 h 6858000"/>
              <a:gd name="connsiteX21" fmla="*/ 4173607 w 12192000"/>
              <a:gd name="connsiteY21" fmla="*/ 1280040 h 6858000"/>
              <a:gd name="connsiteX22" fmla="*/ 4170135 w 12192000"/>
              <a:gd name="connsiteY22" fmla="*/ 1283683 h 6858000"/>
              <a:gd name="connsiteX23" fmla="*/ 3918454 w 12192000"/>
              <a:gd name="connsiteY23" fmla="*/ 1175387 h 6858000"/>
              <a:gd name="connsiteX24" fmla="*/ 8109090 w 12192000"/>
              <a:gd name="connsiteY24" fmla="*/ 602108 h 6858000"/>
              <a:gd name="connsiteX25" fmla="*/ 8113034 w 12192000"/>
              <a:gd name="connsiteY25" fmla="*/ 602645 h 6858000"/>
              <a:gd name="connsiteX26" fmla="*/ 8111220 w 12192000"/>
              <a:gd name="connsiteY26" fmla="*/ 603405 h 6858000"/>
              <a:gd name="connsiteX27" fmla="*/ 8489536 w 12192000"/>
              <a:gd name="connsiteY27" fmla="*/ 389280 h 6858000"/>
              <a:gd name="connsiteX28" fmla="*/ 8470194 w 12192000"/>
              <a:gd name="connsiteY28" fmla="*/ 397527 h 6858000"/>
              <a:gd name="connsiteX29" fmla="*/ 8373511 w 12192000"/>
              <a:gd name="connsiteY29" fmla="*/ 465608 h 6858000"/>
              <a:gd name="connsiteX30" fmla="*/ 8231753 w 12192000"/>
              <a:gd name="connsiteY30" fmla="*/ 560890 h 6858000"/>
              <a:gd name="connsiteX31" fmla="*/ 8199967 w 12192000"/>
              <a:gd name="connsiteY31" fmla="*/ 553465 h 6858000"/>
              <a:gd name="connsiteX32" fmla="*/ 8175616 w 12192000"/>
              <a:gd name="connsiteY32" fmla="*/ 546483 h 6858000"/>
              <a:gd name="connsiteX33" fmla="*/ 8128578 w 12192000"/>
              <a:gd name="connsiteY33" fmla="*/ 563992 h 6858000"/>
              <a:gd name="connsiteX34" fmla="*/ 8104845 w 12192000"/>
              <a:gd name="connsiteY34" fmla="*/ 593172 h 6858000"/>
              <a:gd name="connsiteX35" fmla="*/ 8105615 w 12192000"/>
              <a:gd name="connsiteY35" fmla="*/ 599991 h 6858000"/>
              <a:gd name="connsiteX36" fmla="*/ 8109090 w 12192000"/>
              <a:gd name="connsiteY36" fmla="*/ 602108 h 6858000"/>
              <a:gd name="connsiteX37" fmla="*/ 8092049 w 12192000"/>
              <a:gd name="connsiteY37" fmla="*/ 599788 h 6858000"/>
              <a:gd name="connsiteX38" fmla="*/ 8047646 w 12192000"/>
              <a:gd name="connsiteY38" fmla="*/ 588557 h 6858000"/>
              <a:gd name="connsiteX39" fmla="*/ 7793637 w 12192000"/>
              <a:gd name="connsiteY39" fmla="*/ 681868 h 6858000"/>
              <a:gd name="connsiteX40" fmla="*/ 6007741 w 12192000"/>
              <a:gd name="connsiteY40" fmla="*/ 1095470 h 6858000"/>
              <a:gd name="connsiteX41" fmla="*/ 5902533 w 12192000"/>
              <a:gd name="connsiteY41" fmla="*/ 1103650 h 6858000"/>
              <a:gd name="connsiteX42" fmla="*/ 5164222 w 12192000"/>
              <a:gd name="connsiteY42" fmla="*/ 1163546 h 6858000"/>
              <a:gd name="connsiteX43" fmla="*/ 4395075 w 12192000"/>
              <a:gd name="connsiteY43" fmla="*/ 1082763 h 6858000"/>
              <a:gd name="connsiteX44" fmla="*/ 3939440 w 12192000"/>
              <a:gd name="connsiteY44" fmla="*/ 891265 h 6858000"/>
              <a:gd name="connsiteX45" fmla="*/ 3747894 w 12192000"/>
              <a:gd name="connsiteY45" fmla="*/ 801994 h 6858000"/>
              <a:gd name="connsiteX46" fmla="*/ 3569553 w 12192000"/>
              <a:gd name="connsiteY46" fmla="*/ 697970 h 6858000"/>
              <a:gd name="connsiteX47" fmla="*/ 3507813 w 12192000"/>
              <a:gd name="connsiteY47" fmla="*/ 680216 h 6858000"/>
              <a:gd name="connsiteX48" fmla="*/ 3490455 w 12192000"/>
              <a:gd name="connsiteY48" fmla="*/ 682587 h 6858000"/>
              <a:gd name="connsiteX49" fmla="*/ 3477246 w 12192000"/>
              <a:gd name="connsiteY49" fmla="*/ 691971 h 6858000"/>
              <a:gd name="connsiteX50" fmla="*/ 3484273 w 12192000"/>
              <a:gd name="connsiteY50" fmla="*/ 701857 h 6858000"/>
              <a:gd name="connsiteX51" fmla="*/ 3495638 w 12192000"/>
              <a:gd name="connsiteY51" fmla="*/ 705849 h 6858000"/>
              <a:gd name="connsiteX52" fmla="*/ 3548914 w 12192000"/>
              <a:gd name="connsiteY52" fmla="*/ 733487 h 6858000"/>
              <a:gd name="connsiteX53" fmla="*/ 3551504 w 12192000"/>
              <a:gd name="connsiteY53" fmla="*/ 753036 h 6858000"/>
              <a:gd name="connsiteX54" fmla="*/ 3562075 w 12192000"/>
              <a:gd name="connsiteY54" fmla="*/ 765715 h 6858000"/>
              <a:gd name="connsiteX55" fmla="*/ 3605942 w 12192000"/>
              <a:gd name="connsiteY55" fmla="*/ 772481 h 6858000"/>
              <a:gd name="connsiteX56" fmla="*/ 3499309 w 12192000"/>
              <a:gd name="connsiteY56" fmla="*/ 737079 h 6858000"/>
              <a:gd name="connsiteX57" fmla="*/ 3473788 w 12192000"/>
              <a:gd name="connsiteY57" fmla="*/ 711717 h 6858000"/>
              <a:gd name="connsiteX58" fmla="*/ 3437248 w 12192000"/>
              <a:gd name="connsiteY58" fmla="*/ 714263 h 6858000"/>
              <a:gd name="connsiteX59" fmla="*/ 3413254 w 12192000"/>
              <a:gd name="connsiteY59" fmla="*/ 712874 h 6858000"/>
              <a:gd name="connsiteX60" fmla="*/ 3362511 w 12192000"/>
              <a:gd name="connsiteY60" fmla="*/ 677414 h 6858000"/>
              <a:gd name="connsiteX61" fmla="*/ 3344467 w 12192000"/>
              <a:gd name="connsiteY61" fmla="*/ 679599 h 6858000"/>
              <a:gd name="connsiteX62" fmla="*/ 3347971 w 12192000"/>
              <a:gd name="connsiteY62" fmla="*/ 692328 h 6858000"/>
              <a:gd name="connsiteX63" fmla="*/ 3363008 w 12192000"/>
              <a:gd name="connsiteY63" fmla="*/ 711713 h 6858000"/>
              <a:gd name="connsiteX64" fmla="*/ 3362637 w 12192000"/>
              <a:gd name="connsiteY64" fmla="*/ 727058 h 6858000"/>
              <a:gd name="connsiteX65" fmla="*/ 3376167 w 12192000"/>
              <a:gd name="connsiteY65" fmla="*/ 759779 h 6858000"/>
              <a:gd name="connsiteX66" fmla="*/ 3406203 w 12192000"/>
              <a:gd name="connsiteY66" fmla="*/ 808483 h 6858000"/>
              <a:gd name="connsiteX67" fmla="*/ 3420116 w 12192000"/>
              <a:gd name="connsiteY67" fmla="*/ 820757 h 6858000"/>
              <a:gd name="connsiteX68" fmla="*/ 3429194 w 12192000"/>
              <a:gd name="connsiteY68" fmla="*/ 825831 h 6858000"/>
              <a:gd name="connsiteX69" fmla="*/ 3619149 w 12192000"/>
              <a:gd name="connsiteY69" fmla="*/ 1006561 h 6858000"/>
              <a:gd name="connsiteX70" fmla="*/ 3818654 w 12192000"/>
              <a:gd name="connsiteY70" fmla="*/ 1120369 h 6858000"/>
              <a:gd name="connsiteX71" fmla="*/ 3824021 w 12192000"/>
              <a:gd name="connsiteY71" fmla="*/ 1125355 h 6858000"/>
              <a:gd name="connsiteX72" fmla="*/ 3736668 w 12192000"/>
              <a:gd name="connsiteY72" fmla="*/ 1107215 h 6858000"/>
              <a:gd name="connsiteX73" fmla="*/ 3540174 w 12192000"/>
              <a:gd name="connsiteY73" fmla="*/ 1014247 h 6858000"/>
              <a:gd name="connsiteX74" fmla="*/ 3421640 w 12192000"/>
              <a:gd name="connsiteY74" fmla="*/ 955861 h 6858000"/>
              <a:gd name="connsiteX75" fmla="*/ 3404753 w 12192000"/>
              <a:gd name="connsiteY75" fmla="*/ 944484 h 6858000"/>
              <a:gd name="connsiteX76" fmla="*/ 3393138 w 12192000"/>
              <a:gd name="connsiteY76" fmla="*/ 941865 h 6858000"/>
              <a:gd name="connsiteX77" fmla="*/ 3385712 w 12192000"/>
              <a:gd name="connsiteY77" fmla="*/ 952159 h 6858000"/>
              <a:gd name="connsiteX78" fmla="*/ 3398641 w 12192000"/>
              <a:gd name="connsiteY78" fmla="*/ 986025 h 6858000"/>
              <a:gd name="connsiteX79" fmla="*/ 3489975 w 12192000"/>
              <a:gd name="connsiteY79" fmla="*/ 1045560 h 6858000"/>
              <a:gd name="connsiteX80" fmla="*/ 3617273 w 12192000"/>
              <a:gd name="connsiteY80" fmla="*/ 1114697 h 6858000"/>
              <a:gd name="connsiteX81" fmla="*/ 3623898 w 12192000"/>
              <a:gd name="connsiteY81" fmla="*/ 1123556 h 6858000"/>
              <a:gd name="connsiteX82" fmla="*/ 3552438 w 12192000"/>
              <a:gd name="connsiteY82" fmla="*/ 1090606 h 6858000"/>
              <a:gd name="connsiteX83" fmla="*/ 3482417 w 12192000"/>
              <a:gd name="connsiteY83" fmla="*/ 1059092 h 6858000"/>
              <a:gd name="connsiteX84" fmla="*/ 3463468 w 12192000"/>
              <a:gd name="connsiteY84" fmla="*/ 1057629 h 6858000"/>
              <a:gd name="connsiteX85" fmla="*/ 3459472 w 12192000"/>
              <a:gd name="connsiteY85" fmla="*/ 1074217 h 6858000"/>
              <a:gd name="connsiteX86" fmla="*/ 3494211 w 12192000"/>
              <a:gd name="connsiteY86" fmla="*/ 1112153 h 6858000"/>
              <a:gd name="connsiteX87" fmla="*/ 3663137 w 12192000"/>
              <a:gd name="connsiteY87" fmla="*/ 1205775 h 6858000"/>
              <a:gd name="connsiteX88" fmla="*/ 3748466 w 12192000"/>
              <a:gd name="connsiteY88" fmla="*/ 1260936 h 6858000"/>
              <a:gd name="connsiteX89" fmla="*/ 3753142 w 12192000"/>
              <a:gd name="connsiteY89" fmla="*/ 1276208 h 6858000"/>
              <a:gd name="connsiteX90" fmla="*/ 3791960 w 12192000"/>
              <a:gd name="connsiteY90" fmla="*/ 1298886 h 6858000"/>
              <a:gd name="connsiteX91" fmla="*/ 3816039 w 12192000"/>
              <a:gd name="connsiteY91" fmla="*/ 1301606 h 6858000"/>
              <a:gd name="connsiteX92" fmla="*/ 4094439 w 12192000"/>
              <a:gd name="connsiteY92" fmla="*/ 1448806 h 6858000"/>
              <a:gd name="connsiteX93" fmla="*/ 4222870 w 12192000"/>
              <a:gd name="connsiteY93" fmla="*/ 1493379 h 6858000"/>
              <a:gd name="connsiteX94" fmla="*/ 4223141 w 12192000"/>
              <a:gd name="connsiteY94" fmla="*/ 1497641 h 6858000"/>
              <a:gd name="connsiteX95" fmla="*/ 4222428 w 12192000"/>
              <a:gd name="connsiteY95" fmla="*/ 1502292 h 6858000"/>
              <a:gd name="connsiteX96" fmla="*/ 4039973 w 12192000"/>
              <a:gd name="connsiteY96" fmla="*/ 1434198 h 6858000"/>
              <a:gd name="connsiteX97" fmla="*/ 3564773 w 12192000"/>
              <a:gd name="connsiteY97" fmla="*/ 1226279 h 6858000"/>
              <a:gd name="connsiteX98" fmla="*/ 3420650 w 12192000"/>
              <a:gd name="connsiteY98" fmla="*/ 1141464 h 6858000"/>
              <a:gd name="connsiteX99" fmla="*/ 3320669 w 12192000"/>
              <a:gd name="connsiteY99" fmla="*/ 1088883 h 6858000"/>
              <a:gd name="connsiteX100" fmla="*/ 3270102 w 12192000"/>
              <a:gd name="connsiteY100" fmla="*/ 1082659 h 6858000"/>
              <a:gd name="connsiteX101" fmla="*/ 3251648 w 12192000"/>
              <a:gd name="connsiteY101" fmla="*/ 1094290 h 6858000"/>
              <a:gd name="connsiteX102" fmla="*/ 3263506 w 12192000"/>
              <a:gd name="connsiteY102" fmla="*/ 1106005 h 6858000"/>
              <a:gd name="connsiteX103" fmla="*/ 3268636 w 12192000"/>
              <a:gd name="connsiteY103" fmla="*/ 1107265 h 6858000"/>
              <a:gd name="connsiteX104" fmla="*/ 3325089 w 12192000"/>
              <a:gd name="connsiteY104" fmla="*/ 1137201 h 6858000"/>
              <a:gd name="connsiteX105" fmla="*/ 3326003 w 12192000"/>
              <a:gd name="connsiteY105" fmla="*/ 1151585 h 6858000"/>
              <a:gd name="connsiteX106" fmla="*/ 3336410 w 12192000"/>
              <a:gd name="connsiteY106" fmla="*/ 1166967 h 6858000"/>
              <a:gd name="connsiteX107" fmla="*/ 3375112 w 12192000"/>
              <a:gd name="connsiteY107" fmla="*/ 1171943 h 6858000"/>
              <a:gd name="connsiteX108" fmla="*/ 3326222 w 12192000"/>
              <a:gd name="connsiteY108" fmla="*/ 1170885 h 6858000"/>
              <a:gd name="connsiteX109" fmla="*/ 3254679 w 12192000"/>
              <a:gd name="connsiteY109" fmla="*/ 1120765 h 6858000"/>
              <a:gd name="connsiteX110" fmla="*/ 3242188 w 12192000"/>
              <a:gd name="connsiteY110" fmla="*/ 1109662 h 6858000"/>
              <a:gd name="connsiteX111" fmla="*/ 3211499 w 12192000"/>
              <a:gd name="connsiteY111" fmla="*/ 1114184 h 6858000"/>
              <a:gd name="connsiteX112" fmla="*/ 3185849 w 12192000"/>
              <a:gd name="connsiteY112" fmla="*/ 1113265 h 6858000"/>
              <a:gd name="connsiteX113" fmla="*/ 3135843 w 12192000"/>
              <a:gd name="connsiteY113" fmla="*/ 1078789 h 6858000"/>
              <a:gd name="connsiteX114" fmla="*/ 3119118 w 12192000"/>
              <a:gd name="connsiteY114" fmla="*/ 1080546 h 6858000"/>
              <a:gd name="connsiteX115" fmla="*/ 3120198 w 12192000"/>
              <a:gd name="connsiteY115" fmla="*/ 1092226 h 6858000"/>
              <a:gd name="connsiteX116" fmla="*/ 3131691 w 12192000"/>
              <a:gd name="connsiteY116" fmla="*/ 1108819 h 6858000"/>
              <a:gd name="connsiteX117" fmla="*/ 3129914 w 12192000"/>
              <a:gd name="connsiteY117" fmla="*/ 1139097 h 6858000"/>
              <a:gd name="connsiteX118" fmla="*/ 3133955 w 12192000"/>
              <a:gd name="connsiteY118" fmla="*/ 1154983 h 6858000"/>
              <a:gd name="connsiteX119" fmla="*/ 3178170 w 12192000"/>
              <a:gd name="connsiteY119" fmla="*/ 1214855 h 6858000"/>
              <a:gd name="connsiteX120" fmla="*/ 3185378 w 12192000"/>
              <a:gd name="connsiteY120" fmla="*/ 1222303 h 6858000"/>
              <a:gd name="connsiteX121" fmla="*/ 3206608 w 12192000"/>
              <a:gd name="connsiteY121" fmla="*/ 1233153 h 6858000"/>
              <a:gd name="connsiteX122" fmla="*/ 3379140 w 12192000"/>
              <a:gd name="connsiteY122" fmla="*/ 1399351 h 6858000"/>
              <a:gd name="connsiteX123" fmla="*/ 3603118 w 12192000"/>
              <a:gd name="connsiteY123" fmla="*/ 1527375 h 6858000"/>
              <a:gd name="connsiteX124" fmla="*/ 3524809 w 12192000"/>
              <a:gd name="connsiteY124" fmla="*/ 1513774 h 6858000"/>
              <a:gd name="connsiteX125" fmla="*/ 3327498 w 12192000"/>
              <a:gd name="connsiteY125" fmla="*/ 1423859 h 6858000"/>
              <a:gd name="connsiteX126" fmla="*/ 3192949 w 12192000"/>
              <a:gd name="connsiteY126" fmla="*/ 1357211 h 6858000"/>
              <a:gd name="connsiteX127" fmla="*/ 3180259 w 12192000"/>
              <a:gd name="connsiteY127" fmla="*/ 1348280 h 6858000"/>
              <a:gd name="connsiteX128" fmla="*/ 3166204 w 12192000"/>
              <a:gd name="connsiteY128" fmla="*/ 1344345 h 6858000"/>
              <a:gd name="connsiteX129" fmla="*/ 3159212 w 12192000"/>
              <a:gd name="connsiteY129" fmla="*/ 1356197 h 6858000"/>
              <a:gd name="connsiteX130" fmla="*/ 3181004 w 12192000"/>
              <a:gd name="connsiteY130" fmla="*/ 1397043 h 6858000"/>
              <a:gd name="connsiteX131" fmla="*/ 3273385 w 12192000"/>
              <a:gd name="connsiteY131" fmla="*/ 1451888 h 6858000"/>
              <a:gd name="connsiteX132" fmla="*/ 3401776 w 12192000"/>
              <a:gd name="connsiteY132" fmla="*/ 1527602 h 6858000"/>
              <a:gd name="connsiteX133" fmla="*/ 3318130 w 12192000"/>
              <a:gd name="connsiteY133" fmla="*/ 1488342 h 6858000"/>
              <a:gd name="connsiteX134" fmla="*/ 3253694 w 12192000"/>
              <a:gd name="connsiteY134" fmla="*/ 1459909 h 6858000"/>
              <a:gd name="connsiteX135" fmla="*/ 3236182 w 12192000"/>
              <a:gd name="connsiteY135" fmla="*/ 1459882 h 6858000"/>
              <a:gd name="connsiteX136" fmla="*/ 3233020 w 12192000"/>
              <a:gd name="connsiteY136" fmla="*/ 1473687 h 6858000"/>
              <a:gd name="connsiteX137" fmla="*/ 3272474 w 12192000"/>
              <a:gd name="connsiteY137" fmla="*/ 1516958 h 6858000"/>
              <a:gd name="connsiteX138" fmla="*/ 3341300 w 12192000"/>
              <a:gd name="connsiteY138" fmla="*/ 1556133 h 6858000"/>
              <a:gd name="connsiteX139" fmla="*/ 3267359 w 12192000"/>
              <a:gd name="connsiteY139" fmla="*/ 1553009 h 6858000"/>
              <a:gd name="connsiteX140" fmla="*/ 3329832 w 12192000"/>
              <a:gd name="connsiteY140" fmla="*/ 1587586 h 6858000"/>
              <a:gd name="connsiteX141" fmla="*/ 3421490 w 12192000"/>
              <a:gd name="connsiteY141" fmla="*/ 1599301 h 6858000"/>
              <a:gd name="connsiteX142" fmla="*/ 3459923 w 12192000"/>
              <a:gd name="connsiteY142" fmla="*/ 1621220 h 6858000"/>
              <a:gd name="connsiteX143" fmla="*/ 3497490 w 12192000"/>
              <a:gd name="connsiteY143" fmla="*/ 1645392 h 6858000"/>
              <a:gd name="connsiteX144" fmla="*/ 3507803 w 12192000"/>
              <a:gd name="connsiteY144" fmla="*/ 1669911 h 6858000"/>
              <a:gd name="connsiteX145" fmla="*/ 3543290 w 12192000"/>
              <a:gd name="connsiteY145" fmla="*/ 1703729 h 6858000"/>
              <a:gd name="connsiteX146" fmla="*/ 3546999 w 12192000"/>
              <a:gd name="connsiteY146" fmla="*/ 1703818 h 6858000"/>
              <a:gd name="connsiteX147" fmla="*/ 3572295 w 12192000"/>
              <a:gd name="connsiteY147" fmla="*/ 1720349 h 6858000"/>
              <a:gd name="connsiteX148" fmla="*/ 3596922 w 12192000"/>
              <a:gd name="connsiteY148" fmla="*/ 1736961 h 6858000"/>
              <a:gd name="connsiteX149" fmla="*/ 3602119 w 12192000"/>
              <a:gd name="connsiteY149" fmla="*/ 1739285 h 6858000"/>
              <a:gd name="connsiteX150" fmla="*/ 3734798 w 12192000"/>
              <a:gd name="connsiteY150" fmla="*/ 1845349 h 6858000"/>
              <a:gd name="connsiteX151" fmla="*/ 3743174 w 12192000"/>
              <a:gd name="connsiteY151" fmla="*/ 1849972 h 6858000"/>
              <a:gd name="connsiteX152" fmla="*/ 3478101 w 12192000"/>
              <a:gd name="connsiteY152" fmla="*/ 1864630 h 6858000"/>
              <a:gd name="connsiteX153" fmla="*/ 3135293 w 12192000"/>
              <a:gd name="connsiteY153" fmla="*/ 1816496 h 6858000"/>
              <a:gd name="connsiteX154" fmla="*/ 3158510 w 12192000"/>
              <a:gd name="connsiteY154" fmla="*/ 1863880 h 6858000"/>
              <a:gd name="connsiteX155" fmla="*/ 3148907 w 12192000"/>
              <a:gd name="connsiteY155" fmla="*/ 1908797 h 6858000"/>
              <a:gd name="connsiteX156" fmla="*/ 3150229 w 12192000"/>
              <a:gd name="connsiteY156" fmla="*/ 2003660 h 6858000"/>
              <a:gd name="connsiteX157" fmla="*/ 3154219 w 12192000"/>
              <a:gd name="connsiteY157" fmla="*/ 2018746 h 6858000"/>
              <a:gd name="connsiteX158" fmla="*/ 3079313 w 12192000"/>
              <a:gd name="connsiteY158" fmla="*/ 2037482 h 6858000"/>
              <a:gd name="connsiteX159" fmla="*/ 3545961 w 12192000"/>
              <a:gd name="connsiteY159" fmla="*/ 2248584 h 6858000"/>
              <a:gd name="connsiteX160" fmla="*/ 3242382 w 12192000"/>
              <a:gd name="connsiteY160" fmla="*/ 2234890 h 6858000"/>
              <a:gd name="connsiteX161" fmla="*/ 3206852 w 12192000"/>
              <a:gd name="connsiteY161" fmla="*/ 2322137 h 6858000"/>
              <a:gd name="connsiteX162" fmla="*/ 3352854 w 12192000"/>
              <a:gd name="connsiteY162" fmla="*/ 2378270 h 6858000"/>
              <a:gd name="connsiteX163" fmla="*/ 3414532 w 12192000"/>
              <a:gd name="connsiteY163" fmla="*/ 2516826 h 6858000"/>
              <a:gd name="connsiteX164" fmla="*/ 3397577 w 12192000"/>
              <a:gd name="connsiteY164" fmla="*/ 2652556 h 6858000"/>
              <a:gd name="connsiteX165" fmla="*/ 3339773 w 12192000"/>
              <a:gd name="connsiteY165" fmla="*/ 2701969 h 6858000"/>
              <a:gd name="connsiteX166" fmla="*/ 3257041 w 12192000"/>
              <a:gd name="connsiteY166" fmla="*/ 2788223 h 6858000"/>
              <a:gd name="connsiteX167" fmla="*/ 3205892 w 12192000"/>
              <a:gd name="connsiteY167" fmla="*/ 2841661 h 6858000"/>
              <a:gd name="connsiteX168" fmla="*/ 3016267 w 12192000"/>
              <a:gd name="connsiteY168" fmla="*/ 2846107 h 6858000"/>
              <a:gd name="connsiteX169" fmla="*/ 3275450 w 12192000"/>
              <a:gd name="connsiteY169" fmla="*/ 2934701 h 6858000"/>
              <a:gd name="connsiteX170" fmla="*/ 3071009 w 12192000"/>
              <a:gd name="connsiteY170" fmla="*/ 2944432 h 6858000"/>
              <a:gd name="connsiteX171" fmla="*/ 3005039 w 12192000"/>
              <a:gd name="connsiteY171" fmla="*/ 2960743 h 6858000"/>
              <a:gd name="connsiteX172" fmla="*/ 3045255 w 12192000"/>
              <a:gd name="connsiteY172" fmla="*/ 2994795 h 6858000"/>
              <a:gd name="connsiteX173" fmla="*/ 3198769 w 12192000"/>
              <a:gd name="connsiteY173" fmla="*/ 3041966 h 6858000"/>
              <a:gd name="connsiteX174" fmla="*/ 3518098 w 12192000"/>
              <a:gd name="connsiteY174" fmla="*/ 3181525 h 6858000"/>
              <a:gd name="connsiteX175" fmla="*/ 3214876 w 12192000"/>
              <a:gd name="connsiteY175" fmla="*/ 3136382 h 6858000"/>
              <a:gd name="connsiteX176" fmla="*/ 3540876 w 12192000"/>
              <a:gd name="connsiteY176" fmla="*/ 3280232 h 6858000"/>
              <a:gd name="connsiteX177" fmla="*/ 3614558 w 12192000"/>
              <a:gd name="connsiteY177" fmla="*/ 3332242 h 6858000"/>
              <a:gd name="connsiteX178" fmla="*/ 3765439 w 12192000"/>
              <a:gd name="connsiteY178" fmla="*/ 3465091 h 6858000"/>
              <a:gd name="connsiteX179" fmla="*/ 3759506 w 12192000"/>
              <a:gd name="connsiteY179" fmla="*/ 3482990 h 6858000"/>
              <a:gd name="connsiteX180" fmla="*/ 3594905 w 12192000"/>
              <a:gd name="connsiteY180" fmla="*/ 3478499 h 6858000"/>
              <a:gd name="connsiteX181" fmla="*/ 3814430 w 12192000"/>
              <a:gd name="connsiteY181" fmla="*/ 3578876 h 6858000"/>
              <a:gd name="connsiteX182" fmla="*/ 4039126 w 12192000"/>
              <a:gd name="connsiteY182" fmla="*/ 3649369 h 6858000"/>
              <a:gd name="connsiteX183" fmla="*/ 3883152 w 12192000"/>
              <a:gd name="connsiteY183" fmla="*/ 3653497 h 6858000"/>
              <a:gd name="connsiteX184" fmla="*/ 3666446 w 12192000"/>
              <a:gd name="connsiteY184" fmla="*/ 3623911 h 6858000"/>
              <a:gd name="connsiteX185" fmla="*/ 3593589 w 12192000"/>
              <a:gd name="connsiteY185" fmla="*/ 3653674 h 6858000"/>
              <a:gd name="connsiteX186" fmla="*/ 3801238 w 12192000"/>
              <a:gd name="connsiteY186" fmla="*/ 3720862 h 6858000"/>
              <a:gd name="connsiteX187" fmla="*/ 3919545 w 12192000"/>
              <a:gd name="connsiteY187" fmla="*/ 3749213 h 6858000"/>
              <a:gd name="connsiteX188" fmla="*/ 3968059 w 12192000"/>
              <a:gd name="connsiteY188" fmla="*/ 3776085 h 6858000"/>
              <a:gd name="connsiteX189" fmla="*/ 4107750 w 12192000"/>
              <a:gd name="connsiteY189" fmla="*/ 3875932 h 6858000"/>
              <a:gd name="connsiteX190" fmla="*/ 4504087 w 12192000"/>
              <a:gd name="connsiteY190" fmla="*/ 3955698 h 6858000"/>
              <a:gd name="connsiteX191" fmla="*/ 5880284 w 12192000"/>
              <a:gd name="connsiteY191" fmla="*/ 3998656 h 6858000"/>
              <a:gd name="connsiteX192" fmla="*/ 8461494 w 12192000"/>
              <a:gd name="connsiteY192" fmla="*/ 3007971 h 6858000"/>
              <a:gd name="connsiteX193" fmla="*/ 8587378 w 12192000"/>
              <a:gd name="connsiteY193" fmla="*/ 2896089 h 6858000"/>
              <a:gd name="connsiteX194" fmla="*/ 8693826 w 12192000"/>
              <a:gd name="connsiteY194" fmla="*/ 2796225 h 6858000"/>
              <a:gd name="connsiteX195" fmla="*/ 8633488 w 12192000"/>
              <a:gd name="connsiteY195" fmla="*/ 2774007 h 6858000"/>
              <a:gd name="connsiteX196" fmla="*/ 8707444 w 12192000"/>
              <a:gd name="connsiteY196" fmla="*/ 2682105 h 6858000"/>
              <a:gd name="connsiteX197" fmla="*/ 8942552 w 12192000"/>
              <a:gd name="connsiteY197" fmla="*/ 2397549 h 6858000"/>
              <a:gd name="connsiteX198" fmla="*/ 9049260 w 12192000"/>
              <a:gd name="connsiteY198" fmla="*/ 2328253 h 6858000"/>
              <a:gd name="connsiteX199" fmla="*/ 9174304 w 12192000"/>
              <a:gd name="connsiteY199" fmla="*/ 2171379 h 6858000"/>
              <a:gd name="connsiteX200" fmla="*/ 9182228 w 12192000"/>
              <a:gd name="connsiteY200" fmla="*/ 2067678 h 6858000"/>
              <a:gd name="connsiteX201" fmla="*/ 9182278 w 12192000"/>
              <a:gd name="connsiteY201" fmla="*/ 2047313 h 6858000"/>
              <a:gd name="connsiteX202" fmla="*/ 9184334 w 12192000"/>
              <a:gd name="connsiteY202" fmla="*/ 2047686 h 6858000"/>
              <a:gd name="connsiteX203" fmla="*/ 9185124 w 12192000"/>
              <a:gd name="connsiteY203" fmla="*/ 1997142 h 6858000"/>
              <a:gd name="connsiteX204" fmla="*/ 9181592 w 12192000"/>
              <a:gd name="connsiteY204" fmla="*/ 1987782 h 6858000"/>
              <a:gd name="connsiteX205" fmla="*/ 9181190 w 12192000"/>
              <a:gd name="connsiteY205" fmla="*/ 1974586 h 6858000"/>
              <a:gd name="connsiteX206" fmla="*/ 9180252 w 12192000"/>
              <a:gd name="connsiteY206" fmla="*/ 1963164 h 6858000"/>
              <a:gd name="connsiteX207" fmla="*/ 9178804 w 12192000"/>
              <a:gd name="connsiteY207" fmla="*/ 1965349 h 6858000"/>
              <a:gd name="connsiteX208" fmla="*/ 9177606 w 12192000"/>
              <a:gd name="connsiteY208" fmla="*/ 1977215 h 6858000"/>
              <a:gd name="connsiteX209" fmla="*/ 9169614 w 12192000"/>
              <a:gd name="connsiteY209" fmla="*/ 1956030 h 6858000"/>
              <a:gd name="connsiteX210" fmla="*/ 9046406 w 12192000"/>
              <a:gd name="connsiteY210" fmla="*/ 1838718 h 6858000"/>
              <a:gd name="connsiteX211" fmla="*/ 8960873 w 12192000"/>
              <a:gd name="connsiteY211" fmla="*/ 1764524 h 6858000"/>
              <a:gd name="connsiteX212" fmla="*/ 8946755 w 12192000"/>
              <a:gd name="connsiteY212" fmla="*/ 1690806 h 6858000"/>
              <a:gd name="connsiteX213" fmla="*/ 8786897 w 12192000"/>
              <a:gd name="connsiteY213" fmla="*/ 1665607 h 6858000"/>
              <a:gd name="connsiteX214" fmla="*/ 8924505 w 12192000"/>
              <a:gd name="connsiteY214" fmla="*/ 1489227 h 6858000"/>
              <a:gd name="connsiteX215" fmla="*/ 8937122 w 12192000"/>
              <a:gd name="connsiteY215" fmla="*/ 1454681 h 6858000"/>
              <a:gd name="connsiteX216" fmla="*/ 8841119 w 12192000"/>
              <a:gd name="connsiteY216" fmla="*/ 1348202 h 6858000"/>
              <a:gd name="connsiteX217" fmla="*/ 8825548 w 12192000"/>
              <a:gd name="connsiteY217" fmla="*/ 1331028 h 6858000"/>
              <a:gd name="connsiteX218" fmla="*/ 8790413 w 12192000"/>
              <a:gd name="connsiteY218" fmla="*/ 1297436 h 6858000"/>
              <a:gd name="connsiteX219" fmla="*/ 8695944 w 12192000"/>
              <a:gd name="connsiteY219" fmla="*/ 1299752 h 6858000"/>
              <a:gd name="connsiteX220" fmla="*/ 8743050 w 12192000"/>
              <a:gd name="connsiteY220" fmla="*/ 1267471 h 6858000"/>
              <a:gd name="connsiteX221" fmla="*/ 8831902 w 12192000"/>
              <a:gd name="connsiteY221" fmla="*/ 1166250 h 6858000"/>
              <a:gd name="connsiteX222" fmla="*/ 8763628 w 12192000"/>
              <a:gd name="connsiteY222" fmla="*/ 1088084 h 6858000"/>
              <a:gd name="connsiteX223" fmla="*/ 8744052 w 12192000"/>
              <a:gd name="connsiteY223" fmla="*/ 1076766 h 6858000"/>
              <a:gd name="connsiteX224" fmla="*/ 8767977 w 12192000"/>
              <a:gd name="connsiteY224" fmla="*/ 1055883 h 6858000"/>
              <a:gd name="connsiteX225" fmla="*/ 8815418 w 12192000"/>
              <a:gd name="connsiteY225" fmla="*/ 986519 h 6858000"/>
              <a:gd name="connsiteX226" fmla="*/ 8839356 w 12192000"/>
              <a:gd name="connsiteY226" fmla="*/ 939330 h 6858000"/>
              <a:gd name="connsiteX227" fmla="*/ 8869964 w 12192000"/>
              <a:gd name="connsiteY227" fmla="*/ 917639 h 6858000"/>
              <a:gd name="connsiteX228" fmla="*/ 8876013 w 12192000"/>
              <a:gd name="connsiteY228" fmla="*/ 901606 h 6858000"/>
              <a:gd name="connsiteX229" fmla="*/ 8855230 w 12192000"/>
              <a:gd name="connsiteY229" fmla="*/ 828963 h 6858000"/>
              <a:gd name="connsiteX230" fmla="*/ 8844988 w 12192000"/>
              <a:gd name="connsiteY230" fmla="*/ 810876 h 6858000"/>
              <a:gd name="connsiteX231" fmla="*/ 8768255 w 12192000"/>
              <a:gd name="connsiteY231" fmla="*/ 747963 h 6858000"/>
              <a:gd name="connsiteX232" fmla="*/ 8692953 w 12192000"/>
              <a:gd name="connsiteY232" fmla="*/ 638707 h 6858000"/>
              <a:gd name="connsiteX233" fmla="*/ 8674423 w 12192000"/>
              <a:gd name="connsiteY233" fmla="*/ 564449 h 6858000"/>
              <a:gd name="connsiteX234" fmla="*/ 8667642 w 12192000"/>
              <a:gd name="connsiteY234" fmla="*/ 547822 h 6858000"/>
              <a:gd name="connsiteX235" fmla="*/ 8661198 w 12192000"/>
              <a:gd name="connsiteY235" fmla="*/ 478275 h 6858000"/>
              <a:gd name="connsiteX236" fmla="*/ 8645813 w 12192000"/>
              <a:gd name="connsiteY236" fmla="*/ 464032 h 6858000"/>
              <a:gd name="connsiteX237" fmla="*/ 8512338 w 12192000"/>
              <a:gd name="connsiteY237" fmla="*/ 477784 h 6858000"/>
              <a:gd name="connsiteX238" fmla="*/ 8481050 w 12192000"/>
              <a:gd name="connsiteY238" fmla="*/ 430572 h 6858000"/>
              <a:gd name="connsiteX239" fmla="*/ 8498220 w 12192000"/>
              <a:gd name="connsiteY239" fmla="*/ 404064 h 6858000"/>
              <a:gd name="connsiteX240" fmla="*/ 8489536 w 12192000"/>
              <a:gd name="connsiteY240" fmla="*/ 389280 h 6858000"/>
              <a:gd name="connsiteX241" fmla="*/ 0 w 12192000"/>
              <a:gd name="connsiteY241" fmla="*/ 0 h 6858000"/>
              <a:gd name="connsiteX242" fmla="*/ 12192000 w 12192000"/>
              <a:gd name="connsiteY242" fmla="*/ 0 h 6858000"/>
              <a:gd name="connsiteX243" fmla="*/ 12192000 w 12192000"/>
              <a:gd name="connsiteY243" fmla="*/ 6858000 h 6858000"/>
              <a:gd name="connsiteX244" fmla="*/ 0 w 12192000"/>
              <a:gd name="connsiteY2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Lst>
            <a:rect l="l" t="t" r="r" b="b"/>
            <a:pathLst>
              <a:path w="12192000" h="6858000">
                <a:moveTo>
                  <a:pt x="9149158" y="2038490"/>
                </a:moveTo>
                <a:cubicBezTo>
                  <a:pt x="9152630" y="2038396"/>
                  <a:pt x="9157442" y="2039945"/>
                  <a:pt x="9164184" y="2044026"/>
                </a:cubicBezTo>
                <a:lnTo>
                  <a:pt x="9172532" y="2045543"/>
                </a:lnTo>
                <a:lnTo>
                  <a:pt x="9171580" y="2056997"/>
                </a:lnTo>
                <a:cubicBezTo>
                  <a:pt x="9169082" y="2082897"/>
                  <a:pt x="9165822" y="2102884"/>
                  <a:pt x="9161257" y="2098605"/>
                </a:cubicBezTo>
                <a:cubicBezTo>
                  <a:pt x="9149066" y="2086928"/>
                  <a:pt x="9130962" y="2077578"/>
                  <a:pt x="9138232" y="2059518"/>
                </a:cubicBezTo>
                <a:cubicBezTo>
                  <a:pt x="9140394" y="2053821"/>
                  <a:pt x="9138743" y="2038771"/>
                  <a:pt x="9149158" y="2038490"/>
                </a:cubicBezTo>
                <a:close/>
                <a:moveTo>
                  <a:pt x="9177606" y="1977215"/>
                </a:moveTo>
                <a:lnTo>
                  <a:pt x="9181592" y="1987782"/>
                </a:lnTo>
                <a:lnTo>
                  <a:pt x="9181923" y="1998627"/>
                </a:lnTo>
                <a:cubicBezTo>
                  <a:pt x="9182120" y="2008276"/>
                  <a:pt x="9182258" y="2019324"/>
                  <a:pt x="9182316" y="2031066"/>
                </a:cubicBezTo>
                <a:lnTo>
                  <a:pt x="9182278" y="2047313"/>
                </a:lnTo>
                <a:lnTo>
                  <a:pt x="9172532" y="2045543"/>
                </a:lnTo>
                <a:lnTo>
                  <a:pt x="9173842" y="2029805"/>
                </a:lnTo>
                <a:cubicBezTo>
                  <a:pt x="9175210" y="2011268"/>
                  <a:pt x="9176320" y="1992822"/>
                  <a:pt x="9177334" y="1979903"/>
                </a:cubicBezTo>
                <a:close/>
                <a:moveTo>
                  <a:pt x="3696300" y="1578900"/>
                </a:moveTo>
                <a:cubicBezTo>
                  <a:pt x="3710474" y="1584699"/>
                  <a:pt x="3724648" y="1590499"/>
                  <a:pt x="3738823" y="1596298"/>
                </a:cubicBezTo>
                <a:cubicBezTo>
                  <a:pt x="3731018" y="1595365"/>
                  <a:pt x="3722545" y="1594511"/>
                  <a:pt x="3714409" y="1593618"/>
                </a:cubicBezTo>
                <a:cubicBezTo>
                  <a:pt x="3707437" y="1589899"/>
                  <a:pt x="3700149" y="1586487"/>
                  <a:pt x="3693161" y="1582501"/>
                </a:cubicBezTo>
                <a:cubicBezTo>
                  <a:pt x="3694096" y="1581313"/>
                  <a:pt x="3695364" y="1580088"/>
                  <a:pt x="3696300" y="1578900"/>
                </a:cubicBezTo>
                <a:close/>
                <a:moveTo>
                  <a:pt x="3918454" y="1175387"/>
                </a:moveTo>
                <a:cubicBezTo>
                  <a:pt x="4003499" y="1210184"/>
                  <a:pt x="4088562" y="1245245"/>
                  <a:pt x="4173607" y="1280040"/>
                </a:cubicBezTo>
                <a:cubicBezTo>
                  <a:pt x="4172338" y="1281268"/>
                  <a:pt x="4171404" y="1282454"/>
                  <a:pt x="4170135" y="1283683"/>
                </a:cubicBezTo>
                <a:cubicBezTo>
                  <a:pt x="4077511" y="1256783"/>
                  <a:pt x="3989628" y="1225016"/>
                  <a:pt x="3918454" y="1175387"/>
                </a:cubicBezTo>
                <a:close/>
                <a:moveTo>
                  <a:pt x="8109090" y="602108"/>
                </a:moveTo>
                <a:lnTo>
                  <a:pt x="8113034" y="602645"/>
                </a:lnTo>
                <a:cubicBezTo>
                  <a:pt x="8117145" y="603257"/>
                  <a:pt x="8117456" y="603522"/>
                  <a:pt x="8111220" y="603405"/>
                </a:cubicBezTo>
                <a:close/>
                <a:moveTo>
                  <a:pt x="8489536" y="389280"/>
                </a:moveTo>
                <a:cubicBezTo>
                  <a:pt x="8479909" y="386150"/>
                  <a:pt x="8475270" y="392618"/>
                  <a:pt x="8470194" y="397527"/>
                </a:cubicBezTo>
                <a:cubicBezTo>
                  <a:pt x="8442581" y="423957"/>
                  <a:pt x="8407160" y="444085"/>
                  <a:pt x="8373511" y="465608"/>
                </a:cubicBezTo>
                <a:cubicBezTo>
                  <a:pt x="8325315" y="496678"/>
                  <a:pt x="8274262" y="525140"/>
                  <a:pt x="8231753" y="560890"/>
                </a:cubicBezTo>
                <a:cubicBezTo>
                  <a:pt x="8220884" y="569991"/>
                  <a:pt x="8202133" y="566357"/>
                  <a:pt x="8199967" y="553465"/>
                </a:cubicBezTo>
                <a:cubicBezTo>
                  <a:pt x="8197799" y="540575"/>
                  <a:pt x="8188778" y="541668"/>
                  <a:pt x="8175616" y="546483"/>
                </a:cubicBezTo>
                <a:cubicBezTo>
                  <a:pt x="8159813" y="552155"/>
                  <a:pt x="8144012" y="557828"/>
                  <a:pt x="8128578" y="563992"/>
                </a:cubicBezTo>
                <a:cubicBezTo>
                  <a:pt x="8112493" y="570503"/>
                  <a:pt x="8105752" y="580983"/>
                  <a:pt x="8104845" y="593172"/>
                </a:cubicBezTo>
                <a:cubicBezTo>
                  <a:pt x="8104654" y="595478"/>
                  <a:pt x="8104732" y="598018"/>
                  <a:pt x="8105615" y="599991"/>
                </a:cubicBezTo>
                <a:lnTo>
                  <a:pt x="8109090" y="602108"/>
                </a:lnTo>
                <a:lnTo>
                  <a:pt x="8092049" y="599788"/>
                </a:lnTo>
                <a:cubicBezTo>
                  <a:pt x="8074125" y="597229"/>
                  <a:pt x="8051995" y="593399"/>
                  <a:pt x="8047646" y="588557"/>
                </a:cubicBezTo>
                <a:cubicBezTo>
                  <a:pt x="8047278" y="588065"/>
                  <a:pt x="7852240" y="650342"/>
                  <a:pt x="7793637" y="681868"/>
                </a:cubicBezTo>
                <a:cubicBezTo>
                  <a:pt x="7757179" y="701583"/>
                  <a:pt x="7034011" y="1031296"/>
                  <a:pt x="6007741" y="1095470"/>
                </a:cubicBezTo>
                <a:cubicBezTo>
                  <a:pt x="5971519" y="1097710"/>
                  <a:pt x="5937353" y="1100506"/>
                  <a:pt x="5902533" y="1103650"/>
                </a:cubicBezTo>
                <a:cubicBezTo>
                  <a:pt x="5594429" y="1129961"/>
                  <a:pt x="5292360" y="1161179"/>
                  <a:pt x="5164222" y="1163546"/>
                </a:cubicBezTo>
                <a:cubicBezTo>
                  <a:pt x="5063988" y="1165217"/>
                  <a:pt x="4549164" y="1138992"/>
                  <a:pt x="4395075" y="1082763"/>
                </a:cubicBezTo>
                <a:cubicBezTo>
                  <a:pt x="4237527" y="1025076"/>
                  <a:pt x="4088158" y="958345"/>
                  <a:pt x="3939440" y="891265"/>
                </a:cubicBezTo>
                <a:cubicBezTo>
                  <a:pt x="3874968" y="862299"/>
                  <a:pt x="3806689" y="837016"/>
                  <a:pt x="3747894" y="801994"/>
                </a:cubicBezTo>
                <a:cubicBezTo>
                  <a:pt x="3689082" y="766706"/>
                  <a:pt x="3632839" y="729495"/>
                  <a:pt x="3569553" y="697970"/>
                </a:cubicBezTo>
                <a:cubicBezTo>
                  <a:pt x="3551464" y="688887"/>
                  <a:pt x="3533327" y="679005"/>
                  <a:pt x="3507813" y="680216"/>
                </a:cubicBezTo>
                <a:cubicBezTo>
                  <a:pt x="3502099" y="680371"/>
                  <a:pt x="3496101" y="681365"/>
                  <a:pt x="3490455" y="682587"/>
                </a:cubicBezTo>
                <a:cubicBezTo>
                  <a:pt x="3484140" y="683888"/>
                  <a:pt x="3479298" y="687159"/>
                  <a:pt x="3477246" y="691971"/>
                </a:cubicBezTo>
                <a:cubicBezTo>
                  <a:pt x="3475230" y="697315"/>
                  <a:pt x="3479426" y="699760"/>
                  <a:pt x="3484273" y="701857"/>
                </a:cubicBezTo>
                <a:cubicBezTo>
                  <a:pt x="3487733" y="703316"/>
                  <a:pt x="3491260" y="705843"/>
                  <a:pt x="3495638" y="705849"/>
                </a:cubicBezTo>
                <a:cubicBezTo>
                  <a:pt x="3523576" y="705686"/>
                  <a:pt x="3534967" y="720681"/>
                  <a:pt x="3548914" y="733487"/>
                </a:cubicBezTo>
                <a:cubicBezTo>
                  <a:pt x="3554984" y="738925"/>
                  <a:pt x="3561304" y="742991"/>
                  <a:pt x="3551504" y="753036"/>
                </a:cubicBezTo>
                <a:cubicBezTo>
                  <a:pt x="3542974" y="761854"/>
                  <a:pt x="3552584" y="764716"/>
                  <a:pt x="3562075" y="765715"/>
                </a:cubicBezTo>
                <a:cubicBezTo>
                  <a:pt x="3575293" y="767067"/>
                  <a:pt x="3590630" y="764672"/>
                  <a:pt x="3605942" y="772481"/>
                </a:cubicBezTo>
                <a:cubicBezTo>
                  <a:pt x="3550860" y="779958"/>
                  <a:pt x="3525860" y="757484"/>
                  <a:pt x="3499309" y="737079"/>
                </a:cubicBezTo>
                <a:cubicBezTo>
                  <a:pt x="3489410" y="729689"/>
                  <a:pt x="3482419" y="720334"/>
                  <a:pt x="3473788" y="711717"/>
                </a:cubicBezTo>
                <a:cubicBezTo>
                  <a:pt x="3463019" y="701211"/>
                  <a:pt x="3451290" y="702093"/>
                  <a:pt x="3437248" y="714263"/>
                </a:cubicBezTo>
                <a:cubicBezTo>
                  <a:pt x="3424810" y="725164"/>
                  <a:pt x="3418411" y="725135"/>
                  <a:pt x="3413254" y="712874"/>
                </a:cubicBezTo>
                <a:cubicBezTo>
                  <a:pt x="3405299" y="693706"/>
                  <a:pt x="3389031" y="681450"/>
                  <a:pt x="3362511" y="677414"/>
                </a:cubicBezTo>
                <a:cubicBezTo>
                  <a:pt x="3356728" y="676504"/>
                  <a:pt x="3349492" y="673891"/>
                  <a:pt x="3344467" y="679599"/>
                </a:cubicBezTo>
                <a:cubicBezTo>
                  <a:pt x="3340061" y="684428"/>
                  <a:pt x="3344392" y="689004"/>
                  <a:pt x="3347971" y="692328"/>
                </a:cubicBezTo>
                <a:cubicBezTo>
                  <a:pt x="3354407" y="698260"/>
                  <a:pt x="3360162" y="704004"/>
                  <a:pt x="3363008" y="711713"/>
                </a:cubicBezTo>
                <a:cubicBezTo>
                  <a:pt x="3365019" y="716838"/>
                  <a:pt x="3367062" y="722495"/>
                  <a:pt x="3362637" y="727058"/>
                </a:cubicBezTo>
                <a:cubicBezTo>
                  <a:pt x="3344342" y="746453"/>
                  <a:pt x="3358884" y="752745"/>
                  <a:pt x="3376167" y="759779"/>
                </a:cubicBezTo>
                <a:cubicBezTo>
                  <a:pt x="3400002" y="769239"/>
                  <a:pt x="3410177" y="786259"/>
                  <a:pt x="3406203" y="808483"/>
                </a:cubicBezTo>
                <a:cubicBezTo>
                  <a:pt x="3404757" y="817516"/>
                  <a:pt x="3406433" y="822682"/>
                  <a:pt x="3420116" y="820757"/>
                </a:cubicBezTo>
                <a:cubicBezTo>
                  <a:pt x="3425463" y="820110"/>
                  <a:pt x="3426984" y="822878"/>
                  <a:pt x="3429194" y="825831"/>
                </a:cubicBezTo>
                <a:cubicBezTo>
                  <a:pt x="3476758" y="896035"/>
                  <a:pt x="3542778" y="954609"/>
                  <a:pt x="3619149" y="1006561"/>
                </a:cubicBezTo>
                <a:cubicBezTo>
                  <a:pt x="3681093" y="1048718"/>
                  <a:pt x="3748746" y="1085351"/>
                  <a:pt x="3818654" y="1120369"/>
                </a:cubicBezTo>
                <a:cubicBezTo>
                  <a:pt x="3820742" y="1121458"/>
                  <a:pt x="3822850" y="1122813"/>
                  <a:pt x="3824021" y="1125355"/>
                </a:cubicBezTo>
                <a:cubicBezTo>
                  <a:pt x="3791940" y="1123873"/>
                  <a:pt x="3763844" y="1116270"/>
                  <a:pt x="3736668" y="1107215"/>
                </a:cubicBezTo>
                <a:cubicBezTo>
                  <a:pt x="3664431" y="1083216"/>
                  <a:pt x="3602610" y="1048291"/>
                  <a:pt x="3540174" y="1014247"/>
                </a:cubicBezTo>
                <a:cubicBezTo>
                  <a:pt x="3502142" y="993353"/>
                  <a:pt x="3463159" y="973379"/>
                  <a:pt x="3421640" y="955861"/>
                </a:cubicBezTo>
                <a:cubicBezTo>
                  <a:pt x="3414719" y="952940"/>
                  <a:pt x="3409737" y="948712"/>
                  <a:pt x="3404753" y="944484"/>
                </a:cubicBezTo>
                <a:cubicBezTo>
                  <a:pt x="3401911" y="942144"/>
                  <a:pt x="3398417" y="940152"/>
                  <a:pt x="3393138" y="941865"/>
                </a:cubicBezTo>
                <a:cubicBezTo>
                  <a:pt x="3386540" y="944006"/>
                  <a:pt x="3386126" y="948083"/>
                  <a:pt x="3385712" y="952159"/>
                </a:cubicBezTo>
                <a:cubicBezTo>
                  <a:pt x="3384520" y="965187"/>
                  <a:pt x="3389594" y="976116"/>
                  <a:pt x="3398641" y="986025"/>
                </a:cubicBezTo>
                <a:cubicBezTo>
                  <a:pt x="3422140" y="1011364"/>
                  <a:pt x="3455589" y="1029056"/>
                  <a:pt x="3489975" y="1045560"/>
                </a:cubicBezTo>
                <a:cubicBezTo>
                  <a:pt x="3534421" y="1066751"/>
                  <a:pt x="3577600" y="1089169"/>
                  <a:pt x="3617273" y="1114697"/>
                </a:cubicBezTo>
                <a:cubicBezTo>
                  <a:pt x="3620082" y="1116503"/>
                  <a:pt x="3625178" y="1117229"/>
                  <a:pt x="3623898" y="1123556"/>
                </a:cubicBezTo>
                <a:cubicBezTo>
                  <a:pt x="3599276" y="1112313"/>
                  <a:pt x="3576007" y="1101173"/>
                  <a:pt x="3552438" y="1090606"/>
                </a:cubicBezTo>
                <a:cubicBezTo>
                  <a:pt x="3529203" y="1079998"/>
                  <a:pt x="3505634" y="1069432"/>
                  <a:pt x="3482417" y="1059092"/>
                </a:cubicBezTo>
                <a:cubicBezTo>
                  <a:pt x="3476868" y="1056543"/>
                  <a:pt x="3470899" y="1052702"/>
                  <a:pt x="3463468" y="1057629"/>
                </a:cubicBezTo>
                <a:cubicBezTo>
                  <a:pt x="3455703" y="1062595"/>
                  <a:pt x="3457128" y="1069134"/>
                  <a:pt x="3459472" y="1074217"/>
                </a:cubicBezTo>
                <a:cubicBezTo>
                  <a:pt x="3466821" y="1089165"/>
                  <a:pt x="3478729" y="1101681"/>
                  <a:pt x="3494211" y="1112153"/>
                </a:cubicBezTo>
                <a:cubicBezTo>
                  <a:pt x="3546907" y="1146573"/>
                  <a:pt x="3606933" y="1174465"/>
                  <a:pt x="3663137" y="1205775"/>
                </a:cubicBezTo>
                <a:cubicBezTo>
                  <a:pt x="3693512" y="1222766"/>
                  <a:pt x="3721631" y="1241370"/>
                  <a:pt x="3748466" y="1260936"/>
                </a:cubicBezTo>
                <a:cubicBezTo>
                  <a:pt x="3754470" y="1265310"/>
                  <a:pt x="3754440" y="1270144"/>
                  <a:pt x="3753142" y="1276208"/>
                </a:cubicBezTo>
                <a:cubicBezTo>
                  <a:pt x="3747968" y="1300726"/>
                  <a:pt x="3758834" y="1307462"/>
                  <a:pt x="3791960" y="1298886"/>
                </a:cubicBezTo>
                <a:cubicBezTo>
                  <a:pt x="3802234" y="1296299"/>
                  <a:pt x="3809336" y="1296782"/>
                  <a:pt x="3816039" y="1301606"/>
                </a:cubicBezTo>
                <a:cubicBezTo>
                  <a:pt x="3897299" y="1361555"/>
                  <a:pt x="3991895" y="1408883"/>
                  <a:pt x="4094439" y="1448806"/>
                </a:cubicBezTo>
                <a:cubicBezTo>
                  <a:pt x="4136210" y="1464953"/>
                  <a:pt x="4179249" y="1479874"/>
                  <a:pt x="4222870" y="1493379"/>
                </a:cubicBezTo>
                <a:cubicBezTo>
                  <a:pt x="4222955" y="1494711"/>
                  <a:pt x="4223057" y="1496309"/>
                  <a:pt x="4223141" y="1497641"/>
                </a:cubicBezTo>
                <a:cubicBezTo>
                  <a:pt x="4222925" y="1499546"/>
                  <a:pt x="4222659" y="1500653"/>
                  <a:pt x="4222428" y="1502292"/>
                </a:cubicBezTo>
                <a:cubicBezTo>
                  <a:pt x="4160784" y="1480767"/>
                  <a:pt x="4099761" y="1458363"/>
                  <a:pt x="4039973" y="1434198"/>
                </a:cubicBezTo>
                <a:cubicBezTo>
                  <a:pt x="3877889" y="1368737"/>
                  <a:pt x="3722432" y="1296301"/>
                  <a:pt x="3564773" y="1226279"/>
                </a:cubicBezTo>
                <a:cubicBezTo>
                  <a:pt x="3511752" y="1202636"/>
                  <a:pt x="3468897" y="1169442"/>
                  <a:pt x="3420650" y="1141464"/>
                </a:cubicBezTo>
                <a:cubicBezTo>
                  <a:pt x="3388486" y="1122812"/>
                  <a:pt x="3357590" y="1102932"/>
                  <a:pt x="3320669" y="1088883"/>
                </a:cubicBezTo>
                <a:cubicBezTo>
                  <a:pt x="3305491" y="1083205"/>
                  <a:pt x="3289697" y="1078406"/>
                  <a:pt x="3270102" y="1082659"/>
                </a:cubicBezTo>
                <a:cubicBezTo>
                  <a:pt x="3262467" y="1084389"/>
                  <a:pt x="3253881" y="1087040"/>
                  <a:pt x="3251648" y="1094290"/>
                </a:cubicBezTo>
                <a:cubicBezTo>
                  <a:pt x="3249750" y="1101498"/>
                  <a:pt x="3256970" y="1103846"/>
                  <a:pt x="3263506" y="1106005"/>
                </a:cubicBezTo>
                <a:cubicBezTo>
                  <a:pt x="3265227" y="1106604"/>
                  <a:pt x="3266966" y="1107467"/>
                  <a:pt x="3268636" y="1107265"/>
                </a:cubicBezTo>
                <a:cubicBezTo>
                  <a:pt x="3300482" y="1105018"/>
                  <a:pt x="3309121" y="1124372"/>
                  <a:pt x="3325089" y="1137201"/>
                </a:cubicBezTo>
                <a:cubicBezTo>
                  <a:pt x="3330055" y="1141164"/>
                  <a:pt x="3330677" y="1145651"/>
                  <a:pt x="3326003" y="1151585"/>
                </a:cubicBezTo>
                <a:cubicBezTo>
                  <a:pt x="3317592" y="1162266"/>
                  <a:pt x="3324211" y="1165760"/>
                  <a:pt x="3336410" y="1166967"/>
                </a:cubicBezTo>
                <a:cubicBezTo>
                  <a:pt x="3348608" y="1168175"/>
                  <a:pt x="3361690" y="1167395"/>
                  <a:pt x="3375112" y="1171943"/>
                </a:cubicBezTo>
                <a:cubicBezTo>
                  <a:pt x="3354718" y="1179513"/>
                  <a:pt x="3340011" y="1175927"/>
                  <a:pt x="3326222" y="1170885"/>
                </a:cubicBezTo>
                <a:cubicBezTo>
                  <a:pt x="3295216" y="1159877"/>
                  <a:pt x="3274464" y="1140648"/>
                  <a:pt x="3254679" y="1120765"/>
                </a:cubicBezTo>
                <a:cubicBezTo>
                  <a:pt x="3250733" y="1116948"/>
                  <a:pt x="3247420" y="1112518"/>
                  <a:pt x="3242188" y="1109662"/>
                </a:cubicBezTo>
                <a:cubicBezTo>
                  <a:pt x="3232391" y="1103869"/>
                  <a:pt x="3222316" y="1104284"/>
                  <a:pt x="3211499" y="1114184"/>
                </a:cubicBezTo>
                <a:cubicBezTo>
                  <a:pt x="3197173" y="1127194"/>
                  <a:pt x="3191777" y="1127042"/>
                  <a:pt x="3185849" y="1113265"/>
                </a:cubicBezTo>
                <a:cubicBezTo>
                  <a:pt x="3177929" y="1094629"/>
                  <a:pt x="3162028" y="1082865"/>
                  <a:pt x="3135843" y="1078789"/>
                </a:cubicBezTo>
                <a:cubicBezTo>
                  <a:pt x="3130396" y="1077837"/>
                  <a:pt x="3124578" y="1076395"/>
                  <a:pt x="3119118" y="1080546"/>
                </a:cubicBezTo>
                <a:cubicBezTo>
                  <a:pt x="3113359" y="1085269"/>
                  <a:pt x="3117622" y="1088780"/>
                  <a:pt x="3120198" y="1092226"/>
                </a:cubicBezTo>
                <a:cubicBezTo>
                  <a:pt x="3123912" y="1097682"/>
                  <a:pt x="3128295" y="1103057"/>
                  <a:pt x="3131691" y="1108819"/>
                </a:cubicBezTo>
                <a:cubicBezTo>
                  <a:pt x="3137665" y="1118027"/>
                  <a:pt x="3139328" y="1128295"/>
                  <a:pt x="3129914" y="1139097"/>
                </a:cubicBezTo>
                <a:cubicBezTo>
                  <a:pt x="3123003" y="1146915"/>
                  <a:pt x="3123960" y="1151361"/>
                  <a:pt x="3133955" y="1154983"/>
                </a:cubicBezTo>
                <a:cubicBezTo>
                  <a:pt x="3165979" y="1166136"/>
                  <a:pt x="3186931" y="1183194"/>
                  <a:pt x="3178170" y="1214855"/>
                </a:cubicBezTo>
                <a:cubicBezTo>
                  <a:pt x="3176770" y="1219320"/>
                  <a:pt x="3179046" y="1223338"/>
                  <a:pt x="3185378" y="1222303"/>
                </a:cubicBezTo>
                <a:cubicBezTo>
                  <a:pt x="3199361" y="1219805"/>
                  <a:pt x="3202140" y="1226447"/>
                  <a:pt x="3206608" y="1233153"/>
                </a:cubicBezTo>
                <a:cubicBezTo>
                  <a:pt x="3250090" y="1297409"/>
                  <a:pt x="3310389" y="1350771"/>
                  <a:pt x="3379140" y="1399351"/>
                </a:cubicBezTo>
                <a:cubicBezTo>
                  <a:pt x="3447189" y="1447479"/>
                  <a:pt x="3522881" y="1488775"/>
                  <a:pt x="3603118" y="1527375"/>
                </a:cubicBezTo>
                <a:cubicBezTo>
                  <a:pt x="3581296" y="1528405"/>
                  <a:pt x="3552602" y="1521951"/>
                  <a:pt x="3524809" y="1513774"/>
                </a:cubicBezTo>
                <a:cubicBezTo>
                  <a:pt x="3451354" y="1491802"/>
                  <a:pt x="3389901" y="1457369"/>
                  <a:pt x="3327498" y="1423859"/>
                </a:cubicBezTo>
                <a:cubicBezTo>
                  <a:pt x="3283917" y="1400416"/>
                  <a:pt x="3241288" y="1376052"/>
                  <a:pt x="3192949" y="1357211"/>
                </a:cubicBezTo>
                <a:cubicBezTo>
                  <a:pt x="3187434" y="1355196"/>
                  <a:pt x="3183538" y="1352177"/>
                  <a:pt x="3180259" y="1348280"/>
                </a:cubicBezTo>
                <a:cubicBezTo>
                  <a:pt x="3177348" y="1344874"/>
                  <a:pt x="3173119" y="1341896"/>
                  <a:pt x="3166204" y="1344345"/>
                </a:cubicBezTo>
                <a:cubicBezTo>
                  <a:pt x="3159306" y="1347059"/>
                  <a:pt x="3158942" y="1351935"/>
                  <a:pt x="3159212" y="1356197"/>
                </a:cubicBezTo>
                <a:cubicBezTo>
                  <a:pt x="3161232" y="1372059"/>
                  <a:pt x="3167827" y="1385754"/>
                  <a:pt x="3181004" y="1397043"/>
                </a:cubicBezTo>
                <a:cubicBezTo>
                  <a:pt x="3206688" y="1419701"/>
                  <a:pt x="3240037" y="1435794"/>
                  <a:pt x="3273385" y="1451888"/>
                </a:cubicBezTo>
                <a:cubicBezTo>
                  <a:pt x="3319573" y="1473941"/>
                  <a:pt x="3362569" y="1498797"/>
                  <a:pt x="3401776" y="1527602"/>
                </a:cubicBezTo>
                <a:cubicBezTo>
                  <a:pt x="3374012" y="1514591"/>
                  <a:pt x="3346230" y="1501313"/>
                  <a:pt x="3318130" y="1488342"/>
                </a:cubicBezTo>
                <a:cubicBezTo>
                  <a:pt x="3296969" y="1478558"/>
                  <a:pt x="3275173" y="1469387"/>
                  <a:pt x="3253694" y="1459909"/>
                </a:cubicBezTo>
                <a:cubicBezTo>
                  <a:pt x="3248495" y="1457587"/>
                  <a:pt x="3242945" y="1455038"/>
                  <a:pt x="3236182" y="1459882"/>
                </a:cubicBezTo>
                <a:cubicBezTo>
                  <a:pt x="3230053" y="1464115"/>
                  <a:pt x="3231378" y="1469055"/>
                  <a:pt x="3233020" y="1473687"/>
                </a:cubicBezTo>
                <a:cubicBezTo>
                  <a:pt x="3239235" y="1491993"/>
                  <a:pt x="3254236" y="1505477"/>
                  <a:pt x="3272474" y="1516958"/>
                </a:cubicBezTo>
                <a:cubicBezTo>
                  <a:pt x="3294559" y="1530657"/>
                  <a:pt x="3317595" y="1543436"/>
                  <a:pt x="3341300" y="1556133"/>
                </a:cubicBezTo>
                <a:cubicBezTo>
                  <a:pt x="3316637" y="1554825"/>
                  <a:pt x="3291973" y="1553517"/>
                  <a:pt x="3267359" y="1553009"/>
                </a:cubicBezTo>
                <a:cubicBezTo>
                  <a:pt x="3280352" y="1582573"/>
                  <a:pt x="3306470" y="1585584"/>
                  <a:pt x="3329832" y="1587586"/>
                </a:cubicBezTo>
                <a:cubicBezTo>
                  <a:pt x="3361297" y="1589949"/>
                  <a:pt x="3391527" y="1594072"/>
                  <a:pt x="3421490" y="1599301"/>
                </a:cubicBezTo>
                <a:cubicBezTo>
                  <a:pt x="3434412" y="1606594"/>
                  <a:pt x="3447319" y="1613621"/>
                  <a:pt x="3459923" y="1621220"/>
                </a:cubicBezTo>
                <a:cubicBezTo>
                  <a:pt x="3472880" y="1629046"/>
                  <a:pt x="3485168" y="1636952"/>
                  <a:pt x="3497490" y="1645392"/>
                </a:cubicBezTo>
                <a:cubicBezTo>
                  <a:pt x="3506301" y="1651572"/>
                  <a:pt x="3516714" y="1656484"/>
                  <a:pt x="3507803" y="1669911"/>
                </a:cubicBezTo>
                <a:cubicBezTo>
                  <a:pt x="3503816" y="1676032"/>
                  <a:pt x="3534148" y="1702959"/>
                  <a:pt x="3543290" y="1703729"/>
                </a:cubicBezTo>
                <a:cubicBezTo>
                  <a:pt x="3544644" y="1703834"/>
                  <a:pt x="3545996" y="1703940"/>
                  <a:pt x="3546999" y="1703818"/>
                </a:cubicBezTo>
                <a:cubicBezTo>
                  <a:pt x="3566312" y="1700405"/>
                  <a:pt x="3571232" y="1708935"/>
                  <a:pt x="3572295" y="1720349"/>
                </a:cubicBezTo>
                <a:cubicBezTo>
                  <a:pt x="3573341" y="1731497"/>
                  <a:pt x="3570880" y="1745753"/>
                  <a:pt x="3596922" y="1736961"/>
                </a:cubicBezTo>
                <a:cubicBezTo>
                  <a:pt x="3599895" y="1736064"/>
                  <a:pt x="3600664" y="1737582"/>
                  <a:pt x="3602119" y="1739285"/>
                </a:cubicBezTo>
                <a:cubicBezTo>
                  <a:pt x="3633888" y="1783486"/>
                  <a:pt x="3684678" y="1814377"/>
                  <a:pt x="3734798" y="1845349"/>
                </a:cubicBezTo>
                <a:cubicBezTo>
                  <a:pt x="3737590" y="1846890"/>
                  <a:pt x="3740383" y="1848430"/>
                  <a:pt x="3743174" y="1849972"/>
                </a:cubicBezTo>
                <a:cubicBezTo>
                  <a:pt x="3692460" y="1846720"/>
                  <a:pt x="3526297" y="1854765"/>
                  <a:pt x="3478101" y="1864630"/>
                </a:cubicBezTo>
                <a:cubicBezTo>
                  <a:pt x="3435216" y="1873314"/>
                  <a:pt x="3187933" y="1844748"/>
                  <a:pt x="3135293" y="1816496"/>
                </a:cubicBezTo>
                <a:cubicBezTo>
                  <a:pt x="3129987" y="1844249"/>
                  <a:pt x="3145700" y="1853084"/>
                  <a:pt x="3158510" y="1863880"/>
                </a:cubicBezTo>
                <a:cubicBezTo>
                  <a:pt x="3176652" y="1879130"/>
                  <a:pt x="3180104" y="1891061"/>
                  <a:pt x="3148907" y="1908797"/>
                </a:cubicBezTo>
                <a:cubicBezTo>
                  <a:pt x="3059526" y="1959351"/>
                  <a:pt x="3060614" y="1960561"/>
                  <a:pt x="3150229" y="2003660"/>
                </a:cubicBezTo>
                <a:cubicBezTo>
                  <a:pt x="3154391" y="2005572"/>
                  <a:pt x="3152878" y="2013539"/>
                  <a:pt x="3154219" y="2018746"/>
                </a:cubicBezTo>
                <a:cubicBezTo>
                  <a:pt x="3132340" y="2029448"/>
                  <a:pt x="3104621" y="2011868"/>
                  <a:pt x="3079313" y="2037482"/>
                </a:cubicBezTo>
                <a:cubicBezTo>
                  <a:pt x="3200844" y="2121812"/>
                  <a:pt x="3382216" y="2194063"/>
                  <a:pt x="3545961" y="2248584"/>
                </a:cubicBezTo>
                <a:cubicBezTo>
                  <a:pt x="3418859" y="2288406"/>
                  <a:pt x="3336249" y="2212515"/>
                  <a:pt x="3242382" y="2234890"/>
                </a:cubicBezTo>
                <a:cubicBezTo>
                  <a:pt x="3196963" y="2267233"/>
                  <a:pt x="3340047" y="2293389"/>
                  <a:pt x="3206852" y="2322137"/>
                </a:cubicBezTo>
                <a:cubicBezTo>
                  <a:pt x="3266485" y="2338535"/>
                  <a:pt x="3311047" y="2356223"/>
                  <a:pt x="3352854" y="2378270"/>
                </a:cubicBezTo>
                <a:cubicBezTo>
                  <a:pt x="3427094" y="2417864"/>
                  <a:pt x="3443161" y="2448130"/>
                  <a:pt x="3414532" y="2516826"/>
                </a:cubicBezTo>
                <a:cubicBezTo>
                  <a:pt x="3395525" y="2562076"/>
                  <a:pt x="3366606" y="2605038"/>
                  <a:pt x="3397577" y="2652556"/>
                </a:cubicBezTo>
                <a:cubicBezTo>
                  <a:pt x="3418842" y="2685144"/>
                  <a:pt x="3412947" y="2708944"/>
                  <a:pt x="3339773" y="2701969"/>
                </a:cubicBezTo>
                <a:cubicBezTo>
                  <a:pt x="3260852" y="2694617"/>
                  <a:pt x="3233446" y="2729610"/>
                  <a:pt x="3257041" y="2788223"/>
                </a:cubicBezTo>
                <a:cubicBezTo>
                  <a:pt x="3272229" y="2825841"/>
                  <a:pt x="3259642" y="2839714"/>
                  <a:pt x="3205892" y="2841661"/>
                </a:cubicBezTo>
                <a:cubicBezTo>
                  <a:pt x="3146428" y="2843763"/>
                  <a:pt x="3088665" y="2824990"/>
                  <a:pt x="3016267" y="2846107"/>
                </a:cubicBezTo>
                <a:cubicBezTo>
                  <a:pt x="3079284" y="2910414"/>
                  <a:pt x="3202965" y="2875032"/>
                  <a:pt x="3275450" y="2934701"/>
                </a:cubicBezTo>
                <a:cubicBezTo>
                  <a:pt x="3194271" y="2944802"/>
                  <a:pt x="3132104" y="2952064"/>
                  <a:pt x="3071009" y="2944432"/>
                </a:cubicBezTo>
                <a:cubicBezTo>
                  <a:pt x="3045559" y="2941340"/>
                  <a:pt x="3017770" y="2938533"/>
                  <a:pt x="3005039" y="2960743"/>
                </a:cubicBezTo>
                <a:cubicBezTo>
                  <a:pt x="2989910" y="2987540"/>
                  <a:pt x="3024584" y="2992735"/>
                  <a:pt x="3045255" y="2994795"/>
                </a:cubicBezTo>
                <a:cubicBezTo>
                  <a:pt x="3103524" y="3000354"/>
                  <a:pt x="3149512" y="3024578"/>
                  <a:pt x="3198769" y="3041966"/>
                </a:cubicBezTo>
                <a:cubicBezTo>
                  <a:pt x="3306591" y="3080177"/>
                  <a:pt x="3424230" y="3108608"/>
                  <a:pt x="3518098" y="3181525"/>
                </a:cubicBezTo>
                <a:cubicBezTo>
                  <a:pt x="3405474" y="3173693"/>
                  <a:pt x="3319103" y="3133957"/>
                  <a:pt x="3214876" y="3136382"/>
                </a:cubicBezTo>
                <a:cubicBezTo>
                  <a:pt x="3309623" y="3201944"/>
                  <a:pt x="3428070" y="3237794"/>
                  <a:pt x="3540876" y="3280232"/>
                </a:cubicBezTo>
                <a:cubicBezTo>
                  <a:pt x="3572951" y="3292185"/>
                  <a:pt x="3605372" y="3298995"/>
                  <a:pt x="3614558" y="3332242"/>
                </a:cubicBezTo>
                <a:cubicBezTo>
                  <a:pt x="3632460" y="3396643"/>
                  <a:pt x="3676382" y="3446619"/>
                  <a:pt x="3765439" y="3465091"/>
                </a:cubicBezTo>
                <a:cubicBezTo>
                  <a:pt x="3766125" y="3465276"/>
                  <a:pt x="3762072" y="3475699"/>
                  <a:pt x="3759506" y="3482990"/>
                </a:cubicBezTo>
                <a:cubicBezTo>
                  <a:pt x="3706514" y="3491555"/>
                  <a:pt x="3662256" y="3457457"/>
                  <a:pt x="3594905" y="3478499"/>
                </a:cubicBezTo>
                <a:cubicBezTo>
                  <a:pt x="3663098" y="3523656"/>
                  <a:pt x="3720597" y="3564741"/>
                  <a:pt x="3814430" y="3578876"/>
                </a:cubicBezTo>
                <a:cubicBezTo>
                  <a:pt x="3889563" y="3590177"/>
                  <a:pt x="3981512" y="3590582"/>
                  <a:pt x="4039126" y="3649369"/>
                </a:cubicBezTo>
                <a:cubicBezTo>
                  <a:pt x="3977790" y="3669682"/>
                  <a:pt x="3930328" y="3659325"/>
                  <a:pt x="3883152" y="3653497"/>
                </a:cubicBezTo>
                <a:cubicBezTo>
                  <a:pt x="3810528" y="3644576"/>
                  <a:pt x="3739087" y="3633097"/>
                  <a:pt x="3666446" y="3623911"/>
                </a:cubicBezTo>
                <a:cubicBezTo>
                  <a:pt x="3638957" y="3620530"/>
                  <a:pt x="3608896" y="3619071"/>
                  <a:pt x="3593589" y="3653674"/>
                </a:cubicBezTo>
                <a:cubicBezTo>
                  <a:pt x="3684581" y="3649631"/>
                  <a:pt x="3741824" y="3686720"/>
                  <a:pt x="3801238" y="3720862"/>
                </a:cubicBezTo>
                <a:cubicBezTo>
                  <a:pt x="3834791" y="3740152"/>
                  <a:pt x="3862819" y="3767894"/>
                  <a:pt x="3919545" y="3749213"/>
                </a:cubicBezTo>
                <a:cubicBezTo>
                  <a:pt x="3949563" y="3739403"/>
                  <a:pt x="3970044" y="3754371"/>
                  <a:pt x="3968059" y="3776085"/>
                </a:cubicBezTo>
                <a:cubicBezTo>
                  <a:pt x="3961477" y="3852579"/>
                  <a:pt x="4033657" y="3870411"/>
                  <a:pt x="4107750" y="3875932"/>
                </a:cubicBezTo>
                <a:cubicBezTo>
                  <a:pt x="4247829" y="3886613"/>
                  <a:pt x="4367192" y="3936847"/>
                  <a:pt x="4504087" y="3955698"/>
                </a:cubicBezTo>
                <a:cubicBezTo>
                  <a:pt x="4637239" y="3973931"/>
                  <a:pt x="5630348" y="4013091"/>
                  <a:pt x="5880284" y="3998656"/>
                </a:cubicBezTo>
                <a:cubicBezTo>
                  <a:pt x="7409751" y="3910310"/>
                  <a:pt x="8457142" y="3018967"/>
                  <a:pt x="8461494" y="3007971"/>
                </a:cubicBezTo>
                <a:cubicBezTo>
                  <a:pt x="8481448" y="2956432"/>
                  <a:pt x="8537247" y="2928466"/>
                  <a:pt x="8587378" y="2896089"/>
                </a:cubicBezTo>
                <a:cubicBezTo>
                  <a:pt x="8631032" y="2867717"/>
                  <a:pt x="8677604" y="2837649"/>
                  <a:pt x="8693826" y="2796225"/>
                </a:cubicBezTo>
                <a:cubicBezTo>
                  <a:pt x="8715249" y="2741288"/>
                  <a:pt x="8647790" y="2792407"/>
                  <a:pt x="8633488" y="2774007"/>
                </a:cubicBezTo>
                <a:cubicBezTo>
                  <a:pt x="8658507" y="2743865"/>
                  <a:pt x="8698366" y="2714075"/>
                  <a:pt x="8707444" y="2682105"/>
                </a:cubicBezTo>
                <a:cubicBezTo>
                  <a:pt x="8739824" y="2566518"/>
                  <a:pt x="8819561" y="2475526"/>
                  <a:pt x="8942552" y="2397549"/>
                </a:cubicBezTo>
                <a:cubicBezTo>
                  <a:pt x="8977822" y="2375023"/>
                  <a:pt x="8999812" y="2339612"/>
                  <a:pt x="9049260" y="2328253"/>
                </a:cubicBezTo>
                <a:cubicBezTo>
                  <a:pt x="9159134" y="2303404"/>
                  <a:pt x="9118356" y="2218151"/>
                  <a:pt x="9174304" y="2171379"/>
                </a:cubicBezTo>
                <a:cubicBezTo>
                  <a:pt x="9179581" y="2166982"/>
                  <a:pt x="9181728" y="2117398"/>
                  <a:pt x="9182228" y="2067678"/>
                </a:cubicBezTo>
                <a:lnTo>
                  <a:pt x="9182278" y="2047313"/>
                </a:lnTo>
                <a:lnTo>
                  <a:pt x="9184334" y="2047686"/>
                </a:lnTo>
                <a:cubicBezTo>
                  <a:pt x="9192950" y="2042242"/>
                  <a:pt x="9192359" y="2022485"/>
                  <a:pt x="9185124" y="1997142"/>
                </a:cubicBezTo>
                <a:lnTo>
                  <a:pt x="9181592" y="1987782"/>
                </a:lnTo>
                <a:lnTo>
                  <a:pt x="9181190" y="1974586"/>
                </a:lnTo>
                <a:cubicBezTo>
                  <a:pt x="9180902" y="1968441"/>
                  <a:pt x="9180584" y="1964399"/>
                  <a:pt x="9180252" y="1963164"/>
                </a:cubicBezTo>
                <a:cubicBezTo>
                  <a:pt x="9179760" y="1961378"/>
                  <a:pt x="9179284" y="1962333"/>
                  <a:pt x="9178804" y="1965349"/>
                </a:cubicBezTo>
                <a:lnTo>
                  <a:pt x="9177606" y="1977215"/>
                </a:lnTo>
                <a:lnTo>
                  <a:pt x="9169614" y="1956030"/>
                </a:lnTo>
                <a:cubicBezTo>
                  <a:pt x="9143144" y="1898537"/>
                  <a:pt x="9095234" y="1836160"/>
                  <a:pt x="9046406" y="1838718"/>
                </a:cubicBezTo>
                <a:cubicBezTo>
                  <a:pt x="9077129" y="1760642"/>
                  <a:pt x="9077129" y="1760642"/>
                  <a:pt x="8960873" y="1764524"/>
                </a:cubicBezTo>
                <a:cubicBezTo>
                  <a:pt x="9002330" y="1712259"/>
                  <a:pt x="9001568" y="1700272"/>
                  <a:pt x="8946755" y="1690806"/>
                </a:cubicBezTo>
                <a:cubicBezTo>
                  <a:pt x="8893980" y="1681628"/>
                  <a:pt x="8836186" y="1683529"/>
                  <a:pt x="8786897" y="1665607"/>
                </a:cubicBezTo>
                <a:cubicBezTo>
                  <a:pt x="8827191" y="1600331"/>
                  <a:pt x="8835148" y="1529576"/>
                  <a:pt x="8924505" y="1489227"/>
                </a:cubicBezTo>
                <a:cubicBezTo>
                  <a:pt x="8938584" y="1482958"/>
                  <a:pt x="8947122" y="1463671"/>
                  <a:pt x="8937122" y="1454681"/>
                </a:cubicBezTo>
                <a:cubicBezTo>
                  <a:pt x="8901654" y="1421129"/>
                  <a:pt x="8944526" y="1343460"/>
                  <a:pt x="8841119" y="1348202"/>
                </a:cubicBezTo>
                <a:cubicBezTo>
                  <a:pt x="8828354" y="1348673"/>
                  <a:pt x="8816185" y="1342631"/>
                  <a:pt x="8825548" y="1331028"/>
                </a:cubicBezTo>
                <a:cubicBezTo>
                  <a:pt x="8857711" y="1291432"/>
                  <a:pt x="8816096" y="1298887"/>
                  <a:pt x="8790413" y="1297436"/>
                </a:cubicBezTo>
                <a:cubicBezTo>
                  <a:pt x="8759333" y="1295832"/>
                  <a:pt x="8725565" y="1315490"/>
                  <a:pt x="8695944" y="1299752"/>
                </a:cubicBezTo>
                <a:cubicBezTo>
                  <a:pt x="8701338" y="1278697"/>
                  <a:pt x="8726082" y="1275968"/>
                  <a:pt x="8743050" y="1267471"/>
                </a:cubicBezTo>
                <a:cubicBezTo>
                  <a:pt x="8792636" y="1242406"/>
                  <a:pt x="8832648" y="1215014"/>
                  <a:pt x="8831902" y="1166250"/>
                </a:cubicBezTo>
                <a:cubicBezTo>
                  <a:pt x="8831416" y="1126849"/>
                  <a:pt x="8834560" y="1091573"/>
                  <a:pt x="8763628" y="1088084"/>
                </a:cubicBezTo>
                <a:cubicBezTo>
                  <a:pt x="8752484" y="1087556"/>
                  <a:pt x="8746480" y="1083182"/>
                  <a:pt x="8744052" y="1076766"/>
                </a:cubicBezTo>
                <a:cubicBezTo>
                  <a:pt x="8751664" y="1069402"/>
                  <a:pt x="8758926" y="1061811"/>
                  <a:pt x="8767977" y="1055883"/>
                </a:cubicBezTo>
                <a:cubicBezTo>
                  <a:pt x="8798386" y="1036363"/>
                  <a:pt x="8807604" y="1011893"/>
                  <a:pt x="8815418" y="986519"/>
                </a:cubicBezTo>
                <a:cubicBezTo>
                  <a:pt x="8820450" y="970342"/>
                  <a:pt x="8826500" y="954308"/>
                  <a:pt x="8839356" y="939330"/>
                </a:cubicBezTo>
                <a:cubicBezTo>
                  <a:pt x="8847184" y="930060"/>
                  <a:pt x="8857152" y="922680"/>
                  <a:pt x="8869964" y="917639"/>
                </a:cubicBezTo>
                <a:cubicBezTo>
                  <a:pt x="8881119" y="913066"/>
                  <a:pt x="8884190" y="908399"/>
                  <a:pt x="8876013" y="901606"/>
                </a:cubicBezTo>
                <a:cubicBezTo>
                  <a:pt x="8852888" y="882126"/>
                  <a:pt x="8842659" y="858937"/>
                  <a:pt x="8855230" y="828963"/>
                </a:cubicBezTo>
                <a:cubicBezTo>
                  <a:pt x="8859032" y="819911"/>
                  <a:pt x="8855550" y="812818"/>
                  <a:pt x="8844988" y="810876"/>
                </a:cubicBezTo>
                <a:cubicBezTo>
                  <a:pt x="8801020" y="802512"/>
                  <a:pt x="8788328" y="772374"/>
                  <a:pt x="8768255" y="747963"/>
                </a:cubicBezTo>
                <a:cubicBezTo>
                  <a:pt x="8739786" y="713294"/>
                  <a:pt x="8713605" y="677543"/>
                  <a:pt x="8692953" y="638707"/>
                </a:cubicBezTo>
                <a:cubicBezTo>
                  <a:pt x="8680700" y="615495"/>
                  <a:pt x="8668800" y="592509"/>
                  <a:pt x="8674423" y="564449"/>
                </a:cubicBezTo>
                <a:cubicBezTo>
                  <a:pt x="8675670" y="557588"/>
                  <a:pt x="8672308" y="552358"/>
                  <a:pt x="8667642" y="547822"/>
                </a:cubicBezTo>
                <a:cubicBezTo>
                  <a:pt x="8647856" y="527939"/>
                  <a:pt x="8648704" y="504214"/>
                  <a:pt x="8661198" y="478275"/>
                </a:cubicBezTo>
                <a:cubicBezTo>
                  <a:pt x="8668953" y="462573"/>
                  <a:pt x="8667832" y="460828"/>
                  <a:pt x="8645813" y="464032"/>
                </a:cubicBezTo>
                <a:cubicBezTo>
                  <a:pt x="8601088" y="470255"/>
                  <a:pt x="8556732" y="476969"/>
                  <a:pt x="8512338" y="477784"/>
                </a:cubicBezTo>
                <a:cubicBezTo>
                  <a:pt x="8462562" y="478712"/>
                  <a:pt x="8445778" y="468934"/>
                  <a:pt x="8481050" y="430572"/>
                </a:cubicBezTo>
                <a:cubicBezTo>
                  <a:pt x="8488612" y="422408"/>
                  <a:pt x="8495122" y="413567"/>
                  <a:pt x="8498220" y="404064"/>
                </a:cubicBezTo>
                <a:cubicBezTo>
                  <a:pt x="8500436" y="396549"/>
                  <a:pt x="8497776" y="391771"/>
                  <a:pt x="8489536" y="389280"/>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4" name="Imagine 4" descr="O imagine care conține text, clipart&#10;&#10;Descriere generată automat">
            <a:extLst>
              <a:ext uri="{FF2B5EF4-FFF2-40B4-BE49-F238E27FC236}">
                <a16:creationId xmlns:a16="http://schemas.microsoft.com/office/drawing/2014/main" id="{45340083-2E1F-9076-A9DE-361B17ED9384}"/>
              </a:ext>
            </a:extLst>
          </p:cNvPr>
          <p:cNvPicPr>
            <a:picLocks noChangeAspect="1"/>
          </p:cNvPicPr>
          <p:nvPr/>
        </p:nvPicPr>
        <p:blipFill>
          <a:blip r:embed="rId2"/>
          <a:stretch>
            <a:fillRect/>
          </a:stretch>
        </p:blipFill>
        <p:spPr>
          <a:xfrm>
            <a:off x="4348596" y="1647993"/>
            <a:ext cx="3217333" cy="1608666"/>
          </a:xfrm>
          <a:prstGeom prst="rect">
            <a:avLst/>
          </a:prstGeom>
        </p:spPr>
      </p:pic>
      <p:sp>
        <p:nvSpPr>
          <p:cNvPr id="2" name="Titlu 1"/>
          <p:cNvSpPr>
            <a:spLocks noGrp="1"/>
          </p:cNvSpPr>
          <p:nvPr>
            <p:ph type="ctrTitle"/>
          </p:nvPr>
        </p:nvSpPr>
        <p:spPr>
          <a:xfrm>
            <a:off x="1524000" y="4063296"/>
            <a:ext cx="9144000" cy="1152663"/>
          </a:xfrm>
        </p:spPr>
        <p:txBody>
          <a:bodyPr anchor="ctr">
            <a:normAutofit/>
          </a:bodyPr>
          <a:lstStyle/>
          <a:p>
            <a:r>
              <a:rPr lang="ro-RO" sz="4400"/>
              <a:t>Bosnia și Herțegovina</a:t>
            </a:r>
          </a:p>
        </p:txBody>
      </p:sp>
      <p:sp>
        <p:nvSpPr>
          <p:cNvPr id="3" name="Subtitlu 2"/>
          <p:cNvSpPr>
            <a:spLocks noGrp="1"/>
          </p:cNvSpPr>
          <p:nvPr>
            <p:ph type="subTitle" idx="1"/>
          </p:nvPr>
        </p:nvSpPr>
        <p:spPr>
          <a:xfrm>
            <a:off x="1524000" y="5329534"/>
            <a:ext cx="9144000" cy="646785"/>
          </a:xfrm>
        </p:spPr>
        <p:txBody>
          <a:bodyPr vert="horz" lIns="91440" tIns="45720" rIns="91440" bIns="45720" rtlCol="0" anchor="t">
            <a:normAutofit fontScale="77500" lnSpcReduction="20000"/>
          </a:bodyPr>
          <a:lstStyle/>
          <a:p>
            <a:r>
              <a:rPr lang="ro-RO" dirty="0">
                <a:cs typeface="Calibri"/>
              </a:rPr>
              <a:t>Proiect realizat de Bucșă Maria</a:t>
            </a:r>
          </a:p>
          <a:p>
            <a:r>
              <a:rPr lang="ro-RO" dirty="0">
                <a:cs typeface="Calibri"/>
              </a:rPr>
              <a:t>Clasa a XII-a H</a:t>
            </a:r>
          </a:p>
        </p:txBody>
      </p:sp>
    </p:spTree>
    <p:extLst>
      <p:ext uri="{BB962C8B-B14F-4D97-AF65-F5344CB8AC3E}">
        <p14:creationId xmlns:p14="http://schemas.microsoft.com/office/powerpoint/2010/main" val="2499791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113EC7C-368D-469A-9B5C-F3555B088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ine 7" descr="O imagine care conține pisică sălbatică, mamifer, lynx, pisică&#10;&#10;Descriere generată automat">
            <a:extLst>
              <a:ext uri="{FF2B5EF4-FFF2-40B4-BE49-F238E27FC236}">
                <a16:creationId xmlns:a16="http://schemas.microsoft.com/office/drawing/2014/main" id="{893C9C7D-C6E8-0DD7-D09F-F8C59C319079}"/>
              </a:ext>
            </a:extLst>
          </p:cNvPr>
          <p:cNvPicPr>
            <a:picLocks noChangeAspect="1"/>
          </p:cNvPicPr>
          <p:nvPr/>
        </p:nvPicPr>
        <p:blipFill rotWithShape="1">
          <a:blip r:embed="rId2"/>
          <a:srcRect l="31559" t="-570" r="7795" b="855"/>
          <a:stretch/>
        </p:blipFill>
        <p:spPr>
          <a:xfrm>
            <a:off x="-3" y="2323115"/>
            <a:ext cx="4192782" cy="4587518"/>
          </a:xfrm>
          <a:custGeom>
            <a:avLst/>
            <a:gdLst/>
            <a:ahLst/>
            <a:cxnLst/>
            <a:rect l="l" t="t" r="r" b="b"/>
            <a:pathLst>
              <a:path w="4196274" h="4600575">
                <a:moveTo>
                  <a:pt x="698533" y="23"/>
                </a:moveTo>
                <a:cubicBezTo>
                  <a:pt x="1054085" y="-1460"/>
                  <a:pt x="2609539" y="68645"/>
                  <a:pt x="3265768" y="1088109"/>
                </a:cubicBezTo>
                <a:cubicBezTo>
                  <a:pt x="3279190" y="1093398"/>
                  <a:pt x="3294289" y="1107275"/>
                  <a:pt x="3298987" y="1120493"/>
                </a:cubicBezTo>
                <a:cubicBezTo>
                  <a:pt x="3321470" y="1182283"/>
                  <a:pt x="3376502" y="1209047"/>
                  <a:pt x="3426164" y="1242419"/>
                </a:cubicBezTo>
                <a:cubicBezTo>
                  <a:pt x="3469788" y="1271828"/>
                  <a:pt x="3516097" y="1302557"/>
                  <a:pt x="3534217" y="1352122"/>
                </a:cubicBezTo>
                <a:cubicBezTo>
                  <a:pt x="3558041" y="1418206"/>
                  <a:pt x="3490259" y="1364016"/>
                  <a:pt x="3477841" y="1389129"/>
                </a:cubicBezTo>
                <a:cubicBezTo>
                  <a:pt x="3503679" y="1423492"/>
                  <a:pt x="3543613" y="1454883"/>
                  <a:pt x="3554015" y="1493873"/>
                </a:cubicBezTo>
                <a:cubicBezTo>
                  <a:pt x="3591931" y="1634635"/>
                  <a:pt x="3673808" y="1737067"/>
                  <a:pt x="3796288" y="1816698"/>
                </a:cubicBezTo>
                <a:cubicBezTo>
                  <a:pt x="3831522" y="1839498"/>
                  <a:pt x="3854674" y="1881132"/>
                  <a:pt x="3902658" y="1887738"/>
                </a:cubicBezTo>
                <a:cubicBezTo>
                  <a:pt x="4009367" y="1902279"/>
                  <a:pt x="3975811" y="2015945"/>
                  <a:pt x="4032186" y="2066499"/>
                </a:cubicBezTo>
                <a:cubicBezTo>
                  <a:pt x="4042924" y="2076084"/>
                  <a:pt x="4052655" y="2094915"/>
                  <a:pt x="4050642" y="2107801"/>
                </a:cubicBezTo>
                <a:cubicBezTo>
                  <a:pt x="4047624" y="2126309"/>
                  <a:pt x="4034870" y="2143820"/>
                  <a:pt x="4024133" y="2160342"/>
                </a:cubicBezTo>
                <a:cubicBezTo>
                  <a:pt x="4013059" y="2176862"/>
                  <a:pt x="3996282" y="2191402"/>
                  <a:pt x="4004335" y="2213209"/>
                </a:cubicBezTo>
                <a:cubicBezTo>
                  <a:pt x="4007687" y="2222130"/>
                  <a:pt x="4005342" y="2253190"/>
                  <a:pt x="4030173" y="2228740"/>
                </a:cubicBezTo>
                <a:cubicBezTo>
                  <a:pt x="4098290" y="2161662"/>
                  <a:pt x="4137888" y="2225102"/>
                  <a:pt x="4196274" y="2255503"/>
                </a:cubicBezTo>
                <a:cubicBezTo>
                  <a:pt x="4149296" y="2286895"/>
                  <a:pt x="4107016" y="2309031"/>
                  <a:pt x="4099968" y="2355951"/>
                </a:cubicBezTo>
                <a:cubicBezTo>
                  <a:pt x="4085540" y="2452767"/>
                  <a:pt x="4023800" y="2497043"/>
                  <a:pt x="3930177" y="2505635"/>
                </a:cubicBezTo>
                <a:cubicBezTo>
                  <a:pt x="3964739" y="2599144"/>
                  <a:pt x="3964739" y="2599144"/>
                  <a:pt x="3852997" y="2612033"/>
                </a:cubicBezTo>
                <a:cubicBezTo>
                  <a:pt x="3895949" y="2671508"/>
                  <a:pt x="3895949" y="2686707"/>
                  <a:pt x="3843936" y="2707194"/>
                </a:cubicBezTo>
                <a:cubicBezTo>
                  <a:pt x="3793938" y="2726690"/>
                  <a:pt x="3738572" y="2733299"/>
                  <a:pt x="3692263" y="2763365"/>
                </a:cubicBezTo>
                <a:cubicBezTo>
                  <a:pt x="3734880" y="2839364"/>
                  <a:pt x="3746960" y="2927586"/>
                  <a:pt x="3834876" y="2964596"/>
                </a:cubicBezTo>
                <a:cubicBezTo>
                  <a:pt x="3848634" y="2970213"/>
                  <a:pt x="3858030" y="2993012"/>
                  <a:pt x="3849307" y="3006229"/>
                </a:cubicBezTo>
                <a:cubicBezTo>
                  <a:pt x="3817428" y="3054139"/>
                  <a:pt x="3863064" y="3145008"/>
                  <a:pt x="3763740" y="3155250"/>
                </a:cubicBezTo>
                <a:cubicBezTo>
                  <a:pt x="3751322" y="3156241"/>
                  <a:pt x="3739912" y="3166155"/>
                  <a:pt x="3749644" y="3179042"/>
                </a:cubicBezTo>
                <a:cubicBezTo>
                  <a:pt x="3783202" y="3223978"/>
                  <a:pt x="3742598" y="3221006"/>
                  <a:pt x="3718104" y="3226623"/>
                </a:cubicBezTo>
                <a:cubicBezTo>
                  <a:pt x="3688572" y="3233560"/>
                  <a:pt x="3655017" y="3213736"/>
                  <a:pt x="3627501" y="3238187"/>
                </a:cubicBezTo>
                <a:cubicBezTo>
                  <a:pt x="3633878" y="3263961"/>
                  <a:pt x="3657701" y="3263631"/>
                  <a:pt x="3674479" y="3271890"/>
                </a:cubicBezTo>
                <a:cubicBezTo>
                  <a:pt x="3723470" y="3295682"/>
                  <a:pt x="3763404" y="3324097"/>
                  <a:pt x="3765753" y="3385888"/>
                </a:cubicBezTo>
                <a:cubicBezTo>
                  <a:pt x="3767428" y="3435782"/>
                  <a:pt x="3772798" y="3479727"/>
                  <a:pt x="3705014" y="3494928"/>
                </a:cubicBezTo>
                <a:cubicBezTo>
                  <a:pt x="3676828" y="3501208"/>
                  <a:pt x="3684884" y="3537222"/>
                  <a:pt x="3700990" y="3555066"/>
                </a:cubicBezTo>
                <a:cubicBezTo>
                  <a:pt x="3729848" y="3586786"/>
                  <a:pt x="3753670" y="3629080"/>
                  <a:pt x="3803335" y="3632054"/>
                </a:cubicBezTo>
                <a:cubicBezTo>
                  <a:pt x="3833535" y="3634035"/>
                  <a:pt x="3856689" y="3647255"/>
                  <a:pt x="3880513" y="3662453"/>
                </a:cubicBezTo>
                <a:cubicBezTo>
                  <a:pt x="3897626" y="3673360"/>
                  <a:pt x="3918095" y="3682610"/>
                  <a:pt x="3916083" y="3706069"/>
                </a:cubicBezTo>
                <a:cubicBezTo>
                  <a:pt x="3914069" y="3728539"/>
                  <a:pt x="3894273" y="3737791"/>
                  <a:pt x="3874137" y="3742416"/>
                </a:cubicBezTo>
                <a:cubicBezTo>
                  <a:pt x="3807024" y="3757285"/>
                  <a:pt x="3743942" y="3779093"/>
                  <a:pt x="3687901" y="3828987"/>
                </a:cubicBezTo>
                <a:cubicBezTo>
                  <a:pt x="3725150" y="3855422"/>
                  <a:pt x="3760718" y="3874586"/>
                  <a:pt x="3788234" y="3901352"/>
                </a:cubicBezTo>
                <a:cubicBezTo>
                  <a:pt x="3854674" y="3966112"/>
                  <a:pt x="3291941" y="4169986"/>
                  <a:pt x="3263755" y="4242681"/>
                </a:cubicBezTo>
                <a:cubicBezTo>
                  <a:pt x="3255030" y="4265149"/>
                  <a:pt x="3225166" y="4288278"/>
                  <a:pt x="3200332" y="4294887"/>
                </a:cubicBezTo>
                <a:cubicBezTo>
                  <a:pt x="3083895" y="4325948"/>
                  <a:pt x="2982893" y="4395668"/>
                  <a:pt x="2863768" y="4421442"/>
                </a:cubicBezTo>
                <a:cubicBezTo>
                  <a:pt x="2751355" y="4445892"/>
                  <a:pt x="2640621" y="4478605"/>
                  <a:pt x="2517472" y="4510985"/>
                </a:cubicBezTo>
                <a:cubicBezTo>
                  <a:pt x="2555222" y="4551627"/>
                  <a:pt x="2607569" y="4569553"/>
                  <a:pt x="2654380" y="4591980"/>
                </a:cubicBezTo>
                <a:lnTo>
                  <a:pt x="2667892" y="4600575"/>
                </a:lnTo>
                <a:lnTo>
                  <a:pt x="0" y="4600575"/>
                </a:lnTo>
                <a:lnTo>
                  <a:pt x="0" y="144733"/>
                </a:lnTo>
                <a:lnTo>
                  <a:pt x="121106" y="102309"/>
                </a:lnTo>
                <a:cubicBezTo>
                  <a:pt x="290510" y="47726"/>
                  <a:pt x="463596" y="8200"/>
                  <a:pt x="644044" y="1014"/>
                </a:cubicBezTo>
                <a:cubicBezTo>
                  <a:pt x="656459" y="538"/>
                  <a:pt x="674830" y="121"/>
                  <a:pt x="698533" y="23"/>
                </a:cubicBezTo>
                <a:close/>
              </a:path>
            </a:pathLst>
          </a:custGeom>
        </p:spPr>
      </p:pic>
      <p:pic>
        <p:nvPicPr>
          <p:cNvPr id="5" name="Imagine 5" descr="O imagine care conține iarbă, în aer liber, natură, deal&#10;&#10;Descriere generată automat">
            <a:extLst>
              <a:ext uri="{FF2B5EF4-FFF2-40B4-BE49-F238E27FC236}">
                <a16:creationId xmlns:a16="http://schemas.microsoft.com/office/drawing/2014/main" id="{8CE06D1F-5102-9C2D-B078-5A14E8242CD1}"/>
              </a:ext>
            </a:extLst>
          </p:cNvPr>
          <p:cNvPicPr>
            <a:picLocks noGrp="1" noChangeAspect="1"/>
          </p:cNvPicPr>
          <p:nvPr>
            <p:ph idx="1"/>
          </p:nvPr>
        </p:nvPicPr>
        <p:blipFill rotWithShape="1">
          <a:blip r:embed="rId3"/>
          <a:srcRect l="27393" r="132" b="-1"/>
          <a:stretch/>
        </p:blipFill>
        <p:spPr>
          <a:xfrm>
            <a:off x="5327986" y="320166"/>
            <a:ext cx="3241499" cy="3354472"/>
          </a:xfrm>
          <a:custGeom>
            <a:avLst/>
            <a:gdLst/>
            <a:ahLst/>
            <a:cxnLst/>
            <a:rect l="l" t="t" r="r" b="b"/>
            <a:pathLst>
              <a:path w="3359190" h="3476265">
                <a:moveTo>
                  <a:pt x="450539" y="15"/>
                </a:moveTo>
                <a:cubicBezTo>
                  <a:pt x="458434" y="271"/>
                  <a:pt x="466600" y="3856"/>
                  <a:pt x="473999" y="4995"/>
                </a:cubicBezTo>
                <a:cubicBezTo>
                  <a:pt x="637327" y="30493"/>
                  <a:pt x="800653" y="58040"/>
                  <a:pt x="964158" y="82398"/>
                </a:cubicBezTo>
                <a:cubicBezTo>
                  <a:pt x="1117018" y="105163"/>
                  <a:pt x="1270959" y="110398"/>
                  <a:pt x="1424540" y="122237"/>
                </a:cubicBezTo>
                <a:cubicBezTo>
                  <a:pt x="1610425" y="136579"/>
                  <a:pt x="1795950" y="156841"/>
                  <a:pt x="1980752" y="188711"/>
                </a:cubicBezTo>
                <a:cubicBezTo>
                  <a:pt x="2109067" y="211022"/>
                  <a:pt x="2238645" y="226502"/>
                  <a:pt x="2368766" y="208745"/>
                </a:cubicBezTo>
                <a:cubicBezTo>
                  <a:pt x="2375261" y="207834"/>
                  <a:pt x="2382661" y="204876"/>
                  <a:pt x="2388075" y="207834"/>
                </a:cubicBezTo>
                <a:cubicBezTo>
                  <a:pt x="2451242" y="241073"/>
                  <a:pt x="2520180" y="217168"/>
                  <a:pt x="2585691" y="238113"/>
                </a:cubicBezTo>
                <a:cubicBezTo>
                  <a:pt x="2568908" y="318930"/>
                  <a:pt x="2496899" y="312327"/>
                  <a:pt x="2456294" y="368331"/>
                </a:cubicBezTo>
                <a:cubicBezTo>
                  <a:pt x="2522527" y="390639"/>
                  <a:pt x="2582081" y="413178"/>
                  <a:pt x="2642540" y="430023"/>
                </a:cubicBezTo>
                <a:cubicBezTo>
                  <a:pt x="2706608" y="447780"/>
                  <a:pt x="2760929" y="495816"/>
                  <a:pt x="2823551" y="517215"/>
                </a:cubicBezTo>
                <a:cubicBezTo>
                  <a:pt x="2836907" y="521769"/>
                  <a:pt x="2852969" y="537704"/>
                  <a:pt x="2857661" y="553184"/>
                </a:cubicBezTo>
                <a:cubicBezTo>
                  <a:pt x="2872820" y="603269"/>
                  <a:pt x="3175470" y="743732"/>
                  <a:pt x="3139737" y="788350"/>
                </a:cubicBezTo>
                <a:cubicBezTo>
                  <a:pt x="3124939" y="806790"/>
                  <a:pt x="3105809" y="819994"/>
                  <a:pt x="3085776" y="838207"/>
                </a:cubicBezTo>
                <a:cubicBezTo>
                  <a:pt x="3115916" y="872582"/>
                  <a:pt x="3149843" y="887608"/>
                  <a:pt x="3185938" y="897851"/>
                </a:cubicBezTo>
                <a:cubicBezTo>
                  <a:pt x="3196767" y="901039"/>
                  <a:pt x="3207414" y="907413"/>
                  <a:pt x="3208497" y="922894"/>
                </a:cubicBezTo>
                <a:cubicBezTo>
                  <a:pt x="3209580" y="939056"/>
                  <a:pt x="3198571" y="945429"/>
                  <a:pt x="3189367" y="952944"/>
                </a:cubicBezTo>
                <a:cubicBezTo>
                  <a:pt x="3176554" y="963415"/>
                  <a:pt x="3164101" y="972523"/>
                  <a:pt x="3147859" y="973888"/>
                </a:cubicBezTo>
                <a:cubicBezTo>
                  <a:pt x="3121148" y="975937"/>
                  <a:pt x="3108336" y="1005076"/>
                  <a:pt x="3092816" y="1026930"/>
                </a:cubicBezTo>
                <a:cubicBezTo>
                  <a:pt x="3084153" y="1039224"/>
                  <a:pt x="3079821" y="1064037"/>
                  <a:pt x="3094980" y="1068363"/>
                </a:cubicBezTo>
                <a:cubicBezTo>
                  <a:pt x="3131436" y="1078836"/>
                  <a:pt x="3128548" y="1109114"/>
                  <a:pt x="3127647" y="1143489"/>
                </a:cubicBezTo>
                <a:cubicBezTo>
                  <a:pt x="3126383" y="1186061"/>
                  <a:pt x="3104906" y="1205638"/>
                  <a:pt x="3078557" y="1222030"/>
                </a:cubicBezTo>
                <a:cubicBezTo>
                  <a:pt x="3069534" y="1227720"/>
                  <a:pt x="3056721" y="1227493"/>
                  <a:pt x="3053292" y="1245250"/>
                </a:cubicBezTo>
                <a:cubicBezTo>
                  <a:pt x="3068090" y="1262097"/>
                  <a:pt x="3086137" y="1248439"/>
                  <a:pt x="3102020" y="1253218"/>
                </a:cubicBezTo>
                <a:cubicBezTo>
                  <a:pt x="3115193" y="1257088"/>
                  <a:pt x="3137031" y="1255040"/>
                  <a:pt x="3118983" y="1286000"/>
                </a:cubicBezTo>
                <a:cubicBezTo>
                  <a:pt x="3113749" y="1294878"/>
                  <a:pt x="3119885" y="1301709"/>
                  <a:pt x="3126564" y="1302392"/>
                </a:cubicBezTo>
                <a:cubicBezTo>
                  <a:pt x="3179982" y="1309448"/>
                  <a:pt x="3155438" y="1372054"/>
                  <a:pt x="3172584" y="1405063"/>
                </a:cubicBezTo>
                <a:cubicBezTo>
                  <a:pt x="3177275" y="1414169"/>
                  <a:pt x="3172222" y="1429877"/>
                  <a:pt x="3164822" y="1433747"/>
                </a:cubicBezTo>
                <a:cubicBezTo>
                  <a:pt x="3117539" y="1459245"/>
                  <a:pt x="3111043" y="1520028"/>
                  <a:pt x="3088122" y="1572389"/>
                </a:cubicBezTo>
                <a:cubicBezTo>
                  <a:pt x="3113028" y="1593104"/>
                  <a:pt x="3142805" y="1597657"/>
                  <a:pt x="3169695" y="1611089"/>
                </a:cubicBezTo>
                <a:cubicBezTo>
                  <a:pt x="3197669" y="1625204"/>
                  <a:pt x="3197669" y="1635676"/>
                  <a:pt x="3174569" y="1676653"/>
                </a:cubicBezTo>
                <a:cubicBezTo>
                  <a:pt x="3234665" y="1685532"/>
                  <a:pt x="3234665" y="1685532"/>
                  <a:pt x="3216077" y="1749957"/>
                </a:cubicBezTo>
                <a:cubicBezTo>
                  <a:pt x="3266430" y="1755877"/>
                  <a:pt x="3299635" y="1786382"/>
                  <a:pt x="3307395" y="1853085"/>
                </a:cubicBezTo>
                <a:cubicBezTo>
                  <a:pt x="3311185" y="1885411"/>
                  <a:pt x="3333924" y="1900663"/>
                  <a:pt x="3359190" y="1922291"/>
                </a:cubicBezTo>
                <a:cubicBezTo>
                  <a:pt x="3327789" y="1943236"/>
                  <a:pt x="3306492" y="1986945"/>
                  <a:pt x="3269857" y="1940730"/>
                </a:cubicBezTo>
                <a:cubicBezTo>
                  <a:pt x="3256503" y="1923885"/>
                  <a:pt x="3257764" y="1945284"/>
                  <a:pt x="3255961" y="1951430"/>
                </a:cubicBezTo>
                <a:cubicBezTo>
                  <a:pt x="3251630" y="1966455"/>
                  <a:pt x="3260653" y="1976472"/>
                  <a:pt x="3266609" y="1987854"/>
                </a:cubicBezTo>
                <a:cubicBezTo>
                  <a:pt x="3272384" y="1999237"/>
                  <a:pt x="3279243" y="2011302"/>
                  <a:pt x="3280866" y="2024054"/>
                </a:cubicBezTo>
                <a:cubicBezTo>
                  <a:pt x="3281948" y="2032931"/>
                  <a:pt x="3276715" y="2045905"/>
                  <a:pt x="3270940" y="2052509"/>
                </a:cubicBezTo>
                <a:cubicBezTo>
                  <a:pt x="3240620" y="2087340"/>
                  <a:pt x="3258667" y="2165652"/>
                  <a:pt x="3201277" y="2175670"/>
                </a:cubicBezTo>
                <a:cubicBezTo>
                  <a:pt x="3175470" y="2180221"/>
                  <a:pt x="3163018" y="2208906"/>
                  <a:pt x="3144069" y="2224614"/>
                </a:cubicBezTo>
                <a:cubicBezTo>
                  <a:pt x="3078197" y="2279478"/>
                  <a:pt x="3034161" y="2350051"/>
                  <a:pt x="3013769" y="2447031"/>
                </a:cubicBezTo>
                <a:cubicBezTo>
                  <a:pt x="3008175" y="2473894"/>
                  <a:pt x="2986698" y="2495522"/>
                  <a:pt x="2972802" y="2519197"/>
                </a:cubicBezTo>
                <a:cubicBezTo>
                  <a:pt x="2979480" y="2536499"/>
                  <a:pt x="3015935" y="2499164"/>
                  <a:pt x="3003121" y="2544694"/>
                </a:cubicBezTo>
                <a:cubicBezTo>
                  <a:pt x="2993376" y="2578843"/>
                  <a:pt x="2968470" y="2600014"/>
                  <a:pt x="2945008" y="2620276"/>
                </a:cubicBezTo>
                <a:cubicBezTo>
                  <a:pt x="2918299" y="2643268"/>
                  <a:pt x="2888702" y="2661708"/>
                  <a:pt x="2876610" y="2704279"/>
                </a:cubicBezTo>
                <a:cubicBezTo>
                  <a:pt x="2874083" y="2713386"/>
                  <a:pt x="2865963" y="2722947"/>
                  <a:pt x="2858744" y="2726591"/>
                </a:cubicBezTo>
                <a:cubicBezTo>
                  <a:pt x="2482281" y="3475797"/>
                  <a:pt x="1555563" y="3480805"/>
                  <a:pt x="1448724" y="3475568"/>
                </a:cubicBezTo>
                <a:cubicBezTo>
                  <a:pt x="1319326" y="3468966"/>
                  <a:pt x="1196966" y="3422753"/>
                  <a:pt x="1076954" y="3365156"/>
                </a:cubicBezTo>
                <a:cubicBezTo>
                  <a:pt x="1026241" y="3340797"/>
                  <a:pt x="979138" y="3306195"/>
                  <a:pt x="929868" y="3279332"/>
                </a:cubicBezTo>
                <a:cubicBezTo>
                  <a:pt x="861832" y="3242223"/>
                  <a:pt x="809315" y="3171424"/>
                  <a:pt x="741457" y="3141601"/>
                </a:cubicBezTo>
                <a:cubicBezTo>
                  <a:pt x="671616" y="3110867"/>
                  <a:pt x="611879" y="3054638"/>
                  <a:pt x="540052" y="3030734"/>
                </a:cubicBezTo>
                <a:cubicBezTo>
                  <a:pt x="502153" y="3017985"/>
                  <a:pt x="465517" y="2994993"/>
                  <a:pt x="471471" y="2929200"/>
                </a:cubicBezTo>
                <a:cubicBezTo>
                  <a:pt x="473096" y="2910532"/>
                  <a:pt x="463171" y="2895282"/>
                  <a:pt x="447469" y="2900745"/>
                </a:cubicBezTo>
                <a:cubicBezTo>
                  <a:pt x="417513" y="2910989"/>
                  <a:pt x="403977" y="2883898"/>
                  <a:pt x="387373" y="2863636"/>
                </a:cubicBezTo>
                <a:cubicBezTo>
                  <a:pt x="357776" y="2827667"/>
                  <a:pt x="329623" y="2789422"/>
                  <a:pt x="282519" y="2783503"/>
                </a:cubicBezTo>
                <a:cubicBezTo>
                  <a:pt x="291543" y="2755272"/>
                  <a:pt x="306883" y="2759371"/>
                  <a:pt x="320959" y="2765290"/>
                </a:cubicBezTo>
                <a:cubicBezTo>
                  <a:pt x="357956" y="2780772"/>
                  <a:pt x="394592" y="2798300"/>
                  <a:pt x="431588" y="2813781"/>
                </a:cubicBezTo>
                <a:cubicBezTo>
                  <a:pt x="455771" y="2823799"/>
                  <a:pt x="479775" y="2837912"/>
                  <a:pt x="512079" y="2826755"/>
                </a:cubicBezTo>
                <a:cubicBezTo>
                  <a:pt x="484286" y="2769843"/>
                  <a:pt x="437003" y="2759598"/>
                  <a:pt x="398743" y="2742071"/>
                </a:cubicBezTo>
                <a:cubicBezTo>
                  <a:pt x="350919" y="2719988"/>
                  <a:pt x="322765" y="2678326"/>
                  <a:pt x="289016" y="2631885"/>
                </a:cubicBezTo>
                <a:cubicBezTo>
                  <a:pt x="324209" y="2620730"/>
                  <a:pt x="346045" y="2654879"/>
                  <a:pt x="373657" y="2653056"/>
                </a:cubicBezTo>
                <a:cubicBezTo>
                  <a:pt x="375101" y="2647140"/>
                  <a:pt x="377627" y="2638488"/>
                  <a:pt x="377267" y="2638259"/>
                </a:cubicBezTo>
                <a:cubicBezTo>
                  <a:pt x="332149" y="2612763"/>
                  <a:pt x="311034" y="2564956"/>
                  <a:pt x="303995" y="2507131"/>
                </a:cubicBezTo>
                <a:cubicBezTo>
                  <a:pt x="300386" y="2477310"/>
                  <a:pt x="283963" y="2467976"/>
                  <a:pt x="267720" y="2454316"/>
                </a:cubicBezTo>
                <a:cubicBezTo>
                  <a:pt x="211053" y="2405826"/>
                  <a:pt x="151137" y="2361890"/>
                  <a:pt x="104574" y="2295188"/>
                </a:cubicBezTo>
                <a:cubicBezTo>
                  <a:pt x="158355" y="2304066"/>
                  <a:pt x="201487" y="2347547"/>
                  <a:pt x="259420" y="2366215"/>
                </a:cubicBezTo>
                <a:cubicBezTo>
                  <a:pt x="213400" y="2292910"/>
                  <a:pt x="153843" y="2255803"/>
                  <a:pt x="99521" y="2211409"/>
                </a:cubicBezTo>
                <a:cubicBezTo>
                  <a:pt x="74797" y="2191149"/>
                  <a:pt x="51878" y="2165197"/>
                  <a:pt x="21920" y="2154269"/>
                </a:cubicBezTo>
                <a:cubicBezTo>
                  <a:pt x="11271" y="2150400"/>
                  <a:pt x="-6235" y="2142204"/>
                  <a:pt x="2248" y="2120577"/>
                </a:cubicBezTo>
                <a:cubicBezTo>
                  <a:pt x="9466" y="2102593"/>
                  <a:pt x="23723" y="2108055"/>
                  <a:pt x="36718" y="2113292"/>
                </a:cubicBezTo>
                <a:cubicBezTo>
                  <a:pt x="67939" y="2126269"/>
                  <a:pt x="100244" y="2126495"/>
                  <a:pt x="142474" y="2126269"/>
                </a:cubicBezTo>
                <a:cubicBezTo>
                  <a:pt x="107102" y="2066851"/>
                  <a:pt x="42311" y="2084608"/>
                  <a:pt x="11993" y="2022231"/>
                </a:cubicBezTo>
                <a:cubicBezTo>
                  <a:pt x="49892" y="2011302"/>
                  <a:pt x="79128" y="2033841"/>
                  <a:pt x="109809" y="2038166"/>
                </a:cubicBezTo>
                <a:cubicBezTo>
                  <a:pt x="137600" y="2042036"/>
                  <a:pt x="144459" y="2031565"/>
                  <a:pt x="137962" y="1997188"/>
                </a:cubicBezTo>
                <a:cubicBezTo>
                  <a:pt x="127856" y="1943690"/>
                  <a:pt x="143015" y="1916371"/>
                  <a:pt x="183441" y="1930941"/>
                </a:cubicBezTo>
                <a:cubicBezTo>
                  <a:pt x="220978" y="1944601"/>
                  <a:pt x="224948" y="1924568"/>
                  <a:pt x="214842" y="1894062"/>
                </a:cubicBezTo>
                <a:cubicBezTo>
                  <a:pt x="200405" y="1849671"/>
                  <a:pt x="216827" y="1815295"/>
                  <a:pt x="228017" y="1777960"/>
                </a:cubicBezTo>
                <a:cubicBezTo>
                  <a:pt x="245162" y="1721045"/>
                  <a:pt x="237944" y="1693272"/>
                  <a:pt x="200946" y="1650929"/>
                </a:cubicBezTo>
                <a:cubicBezTo>
                  <a:pt x="180193" y="1627251"/>
                  <a:pt x="157815" y="1607219"/>
                  <a:pt x="127675" y="1586731"/>
                </a:cubicBezTo>
                <a:cubicBezTo>
                  <a:pt x="197157" y="1575576"/>
                  <a:pt x="124246" y="1538013"/>
                  <a:pt x="148791" y="1514564"/>
                </a:cubicBezTo>
                <a:cubicBezTo>
                  <a:pt x="197878" y="1505003"/>
                  <a:pt x="237944" y="1579673"/>
                  <a:pt x="304718" y="1558274"/>
                </a:cubicBezTo>
                <a:cubicBezTo>
                  <a:pt x="222243" y="1493618"/>
                  <a:pt x="131104" y="1472448"/>
                  <a:pt x="71369" y="1386396"/>
                </a:cubicBezTo>
                <a:cubicBezTo>
                  <a:pt x="85084" y="1366817"/>
                  <a:pt x="98799" y="1385029"/>
                  <a:pt x="110530" y="1377745"/>
                </a:cubicBezTo>
                <a:cubicBezTo>
                  <a:pt x="110169" y="1373192"/>
                  <a:pt x="111073" y="1366361"/>
                  <a:pt x="108906" y="1364313"/>
                </a:cubicBezTo>
                <a:cubicBezTo>
                  <a:pt x="64330" y="1317416"/>
                  <a:pt x="63607" y="1316279"/>
                  <a:pt x="111433" y="1281675"/>
                </a:cubicBezTo>
                <a:cubicBezTo>
                  <a:pt x="128217" y="1269609"/>
                  <a:pt x="126772" y="1258909"/>
                  <a:pt x="117930" y="1243657"/>
                </a:cubicBezTo>
                <a:cubicBezTo>
                  <a:pt x="111612" y="1232957"/>
                  <a:pt x="104033" y="1223395"/>
                  <a:pt x="107643" y="1199947"/>
                </a:cubicBezTo>
                <a:cubicBezTo>
                  <a:pt x="133810" y="1229998"/>
                  <a:pt x="260321" y="1220208"/>
                  <a:pt x="282700" y="1217021"/>
                </a:cubicBezTo>
                <a:cubicBezTo>
                  <a:pt x="307786" y="1213607"/>
                  <a:pt x="332510" y="1199037"/>
                  <a:pt x="358858" y="1207003"/>
                </a:cubicBezTo>
                <a:cubicBezTo>
                  <a:pt x="379973" y="1213381"/>
                  <a:pt x="477788" y="1275073"/>
                  <a:pt x="491685" y="1204273"/>
                </a:cubicBezTo>
                <a:cubicBezTo>
                  <a:pt x="492408" y="1200857"/>
                  <a:pt x="531930" y="1208826"/>
                  <a:pt x="553226" y="1212696"/>
                </a:cubicBezTo>
                <a:cubicBezTo>
                  <a:pt x="571995" y="1215883"/>
                  <a:pt x="593110" y="1229998"/>
                  <a:pt x="605743" y="1201769"/>
                </a:cubicBezTo>
                <a:cubicBezTo>
                  <a:pt x="613143" y="1185150"/>
                  <a:pt x="582643" y="1153051"/>
                  <a:pt x="555391" y="1150320"/>
                </a:cubicBezTo>
                <a:cubicBezTo>
                  <a:pt x="531749" y="1147814"/>
                  <a:pt x="507025" y="1144172"/>
                  <a:pt x="484466" y="1151001"/>
                </a:cubicBezTo>
                <a:cubicBezTo>
                  <a:pt x="456674" y="1159198"/>
                  <a:pt x="441696" y="1145994"/>
                  <a:pt x="433934" y="1117538"/>
                </a:cubicBezTo>
                <a:cubicBezTo>
                  <a:pt x="425273" y="1086122"/>
                  <a:pt x="408668" y="1071550"/>
                  <a:pt x="385749" y="1056980"/>
                </a:cubicBezTo>
                <a:cubicBezTo>
                  <a:pt x="330163" y="1021696"/>
                  <a:pt x="276744" y="980946"/>
                  <a:pt x="215745" y="960456"/>
                </a:cubicBezTo>
                <a:cubicBezTo>
                  <a:pt x="203653" y="956358"/>
                  <a:pt x="190298" y="950894"/>
                  <a:pt x="184704" y="923805"/>
                </a:cubicBezTo>
                <a:cubicBezTo>
                  <a:pt x="349836" y="964326"/>
                  <a:pt x="500349" y="1069958"/>
                  <a:pt x="670713" y="1063811"/>
                </a:cubicBezTo>
                <a:cubicBezTo>
                  <a:pt x="624151" y="1030346"/>
                  <a:pt x="570192" y="1028524"/>
                  <a:pt x="520561" y="1005076"/>
                </a:cubicBezTo>
                <a:cubicBezTo>
                  <a:pt x="555753" y="987546"/>
                  <a:pt x="588779" y="1005759"/>
                  <a:pt x="622167" y="1015777"/>
                </a:cubicBezTo>
                <a:cubicBezTo>
                  <a:pt x="650140" y="1023970"/>
                  <a:pt x="675405" y="1025337"/>
                  <a:pt x="678473" y="976393"/>
                </a:cubicBezTo>
                <a:cubicBezTo>
                  <a:pt x="677389" y="973205"/>
                  <a:pt x="677570" y="969107"/>
                  <a:pt x="677751" y="965238"/>
                </a:cubicBezTo>
                <a:cubicBezTo>
                  <a:pt x="668365" y="944976"/>
                  <a:pt x="653749" y="934504"/>
                  <a:pt x="636423" y="928584"/>
                </a:cubicBezTo>
                <a:cubicBezTo>
                  <a:pt x="625955" y="924942"/>
                  <a:pt x="612060" y="919478"/>
                  <a:pt x="612239" y="904909"/>
                </a:cubicBezTo>
                <a:cubicBezTo>
                  <a:pt x="612781" y="850955"/>
                  <a:pt x="579394" y="835246"/>
                  <a:pt x="546007" y="819539"/>
                </a:cubicBezTo>
                <a:cubicBezTo>
                  <a:pt x="564596" y="792676"/>
                  <a:pt x="579213" y="812481"/>
                  <a:pt x="593290" y="810433"/>
                </a:cubicBezTo>
                <a:cubicBezTo>
                  <a:pt x="602495" y="809067"/>
                  <a:pt x="610796" y="806563"/>
                  <a:pt x="610796" y="792676"/>
                </a:cubicBezTo>
                <a:cubicBezTo>
                  <a:pt x="610977" y="781065"/>
                  <a:pt x="606645" y="767861"/>
                  <a:pt x="597622" y="767635"/>
                </a:cubicBezTo>
                <a:cubicBezTo>
                  <a:pt x="541135" y="765585"/>
                  <a:pt x="509913" y="690914"/>
                  <a:pt x="451260" y="690687"/>
                </a:cubicBezTo>
                <a:cubicBezTo>
                  <a:pt x="416248" y="690687"/>
                  <a:pt x="469488" y="648571"/>
                  <a:pt x="439891" y="631042"/>
                </a:cubicBezTo>
                <a:cubicBezTo>
                  <a:pt x="433393" y="627171"/>
                  <a:pt x="456855" y="621254"/>
                  <a:pt x="467323" y="622164"/>
                </a:cubicBezTo>
                <a:cubicBezTo>
                  <a:pt x="477609" y="623074"/>
                  <a:pt x="486813" y="634229"/>
                  <a:pt x="499265" y="626261"/>
                </a:cubicBezTo>
                <a:cubicBezTo>
                  <a:pt x="506123" y="597806"/>
                  <a:pt x="488438" y="587332"/>
                  <a:pt x="473818" y="579365"/>
                </a:cubicBezTo>
                <a:cubicBezTo>
                  <a:pt x="440070" y="560925"/>
                  <a:pt x="407224" y="538615"/>
                  <a:pt x="370228" y="532013"/>
                </a:cubicBezTo>
                <a:cubicBezTo>
                  <a:pt x="357055" y="529737"/>
                  <a:pt x="389177" y="499231"/>
                  <a:pt x="395494" y="488532"/>
                </a:cubicBezTo>
                <a:cubicBezTo>
                  <a:pt x="376883" y="474474"/>
                  <a:pt x="357801" y="462263"/>
                  <a:pt x="338331" y="451478"/>
                </a:cubicBezTo>
                <a:lnTo>
                  <a:pt x="331729" y="448316"/>
                </a:lnTo>
                <a:lnTo>
                  <a:pt x="333477" y="428106"/>
                </a:lnTo>
                <a:cubicBezTo>
                  <a:pt x="333477" y="428106"/>
                  <a:pt x="322127" y="376930"/>
                  <a:pt x="314427" y="351906"/>
                </a:cubicBezTo>
                <a:lnTo>
                  <a:pt x="296726" y="307655"/>
                </a:lnTo>
                <a:lnTo>
                  <a:pt x="312139" y="309596"/>
                </a:lnTo>
                <a:cubicBezTo>
                  <a:pt x="327682" y="313807"/>
                  <a:pt x="343879" y="321889"/>
                  <a:pt x="357956" y="329174"/>
                </a:cubicBezTo>
                <a:cubicBezTo>
                  <a:pt x="381237" y="341238"/>
                  <a:pt x="403435" y="344425"/>
                  <a:pt x="434297" y="329174"/>
                </a:cubicBezTo>
                <a:cubicBezTo>
                  <a:pt x="406324" y="319841"/>
                  <a:pt x="384846" y="311645"/>
                  <a:pt x="362829" y="305953"/>
                </a:cubicBezTo>
                <a:cubicBezTo>
                  <a:pt x="345323" y="301400"/>
                  <a:pt x="387012" y="282960"/>
                  <a:pt x="408307" y="285237"/>
                </a:cubicBezTo>
                <a:cubicBezTo>
                  <a:pt x="438085" y="288423"/>
                  <a:pt x="421302" y="276586"/>
                  <a:pt x="416248" y="260195"/>
                </a:cubicBezTo>
                <a:cubicBezTo>
                  <a:pt x="410835" y="242665"/>
                  <a:pt x="426897" y="237203"/>
                  <a:pt x="437003" y="240844"/>
                </a:cubicBezTo>
                <a:cubicBezTo>
                  <a:pt x="475803" y="255187"/>
                  <a:pt x="514425" y="229917"/>
                  <a:pt x="554491" y="250407"/>
                </a:cubicBezTo>
                <a:cubicBezTo>
                  <a:pt x="544384" y="199867"/>
                  <a:pt x="522546" y="177784"/>
                  <a:pt x="476887" y="170726"/>
                </a:cubicBezTo>
                <a:cubicBezTo>
                  <a:pt x="459741" y="167996"/>
                  <a:pt x="441876" y="172093"/>
                  <a:pt x="427076" y="157522"/>
                </a:cubicBezTo>
                <a:cubicBezTo>
                  <a:pt x="418594" y="149101"/>
                  <a:pt x="409030" y="139084"/>
                  <a:pt x="415707" y="123603"/>
                </a:cubicBezTo>
                <a:cubicBezTo>
                  <a:pt x="420400" y="112674"/>
                  <a:pt x="430506" y="112674"/>
                  <a:pt x="438808" y="116318"/>
                </a:cubicBezTo>
                <a:cubicBezTo>
                  <a:pt x="475984" y="132483"/>
                  <a:pt x="514786" y="138400"/>
                  <a:pt x="553586" y="144320"/>
                </a:cubicBezTo>
                <a:cubicBezTo>
                  <a:pt x="559543" y="145230"/>
                  <a:pt x="566220" y="148191"/>
                  <a:pt x="572898" y="133164"/>
                </a:cubicBezTo>
                <a:cubicBezTo>
                  <a:pt x="500349" y="108805"/>
                  <a:pt x="431408" y="74202"/>
                  <a:pt x="356874" y="60770"/>
                </a:cubicBezTo>
                <a:cubicBezTo>
                  <a:pt x="357956" y="54397"/>
                  <a:pt x="359038" y="48022"/>
                  <a:pt x="360122" y="41649"/>
                </a:cubicBezTo>
                <a:cubicBezTo>
                  <a:pt x="418413" y="50753"/>
                  <a:pt x="476707" y="59859"/>
                  <a:pt x="550338" y="71243"/>
                </a:cubicBezTo>
                <a:cubicBezTo>
                  <a:pt x="505041" y="35045"/>
                  <a:pt x="462269" y="47111"/>
                  <a:pt x="428701" y="15013"/>
                </a:cubicBezTo>
                <a:cubicBezTo>
                  <a:pt x="435018" y="2833"/>
                  <a:pt x="442643" y="-241"/>
                  <a:pt x="450539" y="15"/>
                </a:cubicBezTo>
                <a:close/>
              </a:path>
            </a:pathLst>
          </a:custGeom>
        </p:spPr>
      </p:pic>
      <p:sp>
        <p:nvSpPr>
          <p:cNvPr id="2" name="Titlu 1">
            <a:extLst>
              <a:ext uri="{FF2B5EF4-FFF2-40B4-BE49-F238E27FC236}">
                <a16:creationId xmlns:a16="http://schemas.microsoft.com/office/drawing/2014/main" id="{821254C1-120E-28E8-576E-C3E5882A5E0C}"/>
              </a:ext>
            </a:extLst>
          </p:cNvPr>
          <p:cNvSpPr>
            <a:spLocks noGrp="1"/>
          </p:cNvSpPr>
          <p:nvPr>
            <p:ph type="title"/>
          </p:nvPr>
        </p:nvSpPr>
        <p:spPr>
          <a:xfrm>
            <a:off x="662576" y="2439675"/>
            <a:ext cx="7389929" cy="1118078"/>
          </a:xfrm>
        </p:spPr>
        <p:txBody>
          <a:bodyPr vert="horz" lIns="91440" tIns="45720" rIns="91440" bIns="45720" rtlCol="0" anchor="b">
            <a:normAutofit/>
          </a:bodyPr>
          <a:lstStyle/>
          <a:p>
            <a:pPr algn="ctr"/>
            <a:r>
              <a:rPr lang="en-US" sz="3600" b="1" kern="1200" err="1">
                <a:solidFill>
                  <a:schemeClr val="accent1">
                    <a:lumMod val="50000"/>
                  </a:schemeClr>
                </a:solidFill>
                <a:latin typeface="+mj-lt"/>
                <a:ea typeface="+mj-ea"/>
                <a:cs typeface="+mj-cs"/>
              </a:rPr>
              <a:t>Vegetație</a:t>
            </a:r>
            <a:br>
              <a:rPr lang="en-US" sz="3600" b="1" dirty="0">
                <a:solidFill>
                  <a:schemeClr val="accent1">
                    <a:lumMod val="50000"/>
                  </a:schemeClr>
                </a:solidFill>
              </a:rPr>
            </a:br>
            <a:r>
              <a:rPr lang="en-US" sz="3600" b="1" dirty="0">
                <a:solidFill>
                  <a:schemeClr val="accent1">
                    <a:lumMod val="50000"/>
                  </a:schemeClr>
                </a:solidFill>
              </a:rPr>
              <a:t> </a:t>
            </a:r>
            <a:r>
              <a:rPr lang="en-US" sz="3600" b="1" kern="1200" err="1">
                <a:solidFill>
                  <a:schemeClr val="accent1">
                    <a:lumMod val="50000"/>
                  </a:schemeClr>
                </a:solidFill>
                <a:latin typeface="+mj-lt"/>
                <a:ea typeface="+mj-ea"/>
                <a:cs typeface="+mj-cs"/>
              </a:rPr>
              <a:t>și</a:t>
            </a:r>
            <a:r>
              <a:rPr lang="en-US" sz="3600" b="1" kern="1200" dirty="0">
                <a:solidFill>
                  <a:schemeClr val="accent1">
                    <a:lumMod val="50000"/>
                  </a:schemeClr>
                </a:solidFill>
                <a:latin typeface="+mj-lt"/>
                <a:ea typeface="+mj-ea"/>
                <a:cs typeface="+mj-cs"/>
              </a:rPr>
              <a:t> </a:t>
            </a:r>
            <a:r>
              <a:rPr lang="en-US" sz="3600" b="1" kern="1200" err="1">
                <a:solidFill>
                  <a:schemeClr val="accent1">
                    <a:lumMod val="50000"/>
                  </a:schemeClr>
                </a:solidFill>
                <a:latin typeface="+mj-lt"/>
                <a:ea typeface="+mj-ea"/>
                <a:cs typeface="+mj-cs"/>
              </a:rPr>
              <a:t>faună</a:t>
            </a:r>
            <a:endParaRPr lang="en-US" sz="3600" b="1" kern="1200" err="1">
              <a:solidFill>
                <a:schemeClr val="accent1">
                  <a:lumMod val="50000"/>
                </a:schemeClr>
              </a:solidFill>
              <a:latin typeface="+mj-lt"/>
              <a:cs typeface="Calibri Light"/>
            </a:endParaRPr>
          </a:p>
        </p:txBody>
      </p:sp>
      <p:pic>
        <p:nvPicPr>
          <p:cNvPr id="8" name="Imagine 8" descr="O imagine care conține în aer liber, iarbă, plantă, floare&#10;&#10;Descriere generată automat">
            <a:extLst>
              <a:ext uri="{FF2B5EF4-FFF2-40B4-BE49-F238E27FC236}">
                <a16:creationId xmlns:a16="http://schemas.microsoft.com/office/drawing/2014/main" id="{C67F036B-9484-0DFB-A110-B6C569F729CE}"/>
              </a:ext>
            </a:extLst>
          </p:cNvPr>
          <p:cNvPicPr>
            <a:picLocks noChangeAspect="1"/>
          </p:cNvPicPr>
          <p:nvPr/>
        </p:nvPicPr>
        <p:blipFill rotWithShape="1">
          <a:blip r:embed="rId4"/>
          <a:srcRect t="19418" r="-2" b="15237"/>
          <a:stretch/>
        </p:blipFill>
        <p:spPr>
          <a:xfrm>
            <a:off x="-58478" y="3"/>
            <a:ext cx="4980517" cy="2440831"/>
          </a:xfrm>
          <a:custGeom>
            <a:avLst/>
            <a:gdLst/>
            <a:ahLst/>
            <a:cxnLst/>
            <a:rect l="l" t="t" r="r" b="b"/>
            <a:pathLst>
              <a:path w="4980517" h="2440831">
                <a:moveTo>
                  <a:pt x="287929" y="0"/>
                </a:moveTo>
                <a:lnTo>
                  <a:pt x="4817890" y="0"/>
                </a:lnTo>
                <a:lnTo>
                  <a:pt x="4816841" y="3177"/>
                </a:lnTo>
                <a:cubicBezTo>
                  <a:pt x="4816707" y="6109"/>
                  <a:pt x="4816908" y="9403"/>
                  <a:pt x="4816641" y="12038"/>
                </a:cubicBezTo>
                <a:cubicBezTo>
                  <a:pt x="4834033" y="20468"/>
                  <a:pt x="4854369" y="-611"/>
                  <a:pt x="4874703" y="22050"/>
                </a:cubicBezTo>
                <a:cubicBezTo>
                  <a:pt x="4786137" y="121645"/>
                  <a:pt x="4651010" y="146147"/>
                  <a:pt x="4528727" y="220979"/>
                </a:cubicBezTo>
                <a:cubicBezTo>
                  <a:pt x="4627731" y="245745"/>
                  <a:pt x="4687133" y="159323"/>
                  <a:pt x="4759914" y="170389"/>
                </a:cubicBezTo>
                <a:cubicBezTo>
                  <a:pt x="4796305" y="197528"/>
                  <a:pt x="4688204" y="241003"/>
                  <a:pt x="4791221" y="253914"/>
                </a:cubicBezTo>
                <a:cubicBezTo>
                  <a:pt x="4746534" y="277627"/>
                  <a:pt x="4713355" y="300811"/>
                  <a:pt x="4682585" y="328215"/>
                </a:cubicBezTo>
                <a:cubicBezTo>
                  <a:pt x="4627731" y="377223"/>
                  <a:pt x="4617028" y="409367"/>
                  <a:pt x="4642449" y="475239"/>
                </a:cubicBezTo>
                <a:cubicBezTo>
                  <a:pt x="4659039" y="518450"/>
                  <a:pt x="4683387" y="558237"/>
                  <a:pt x="4661983" y="609614"/>
                </a:cubicBezTo>
                <a:cubicBezTo>
                  <a:pt x="4646998" y="644922"/>
                  <a:pt x="4652885" y="668107"/>
                  <a:pt x="4708539" y="652298"/>
                </a:cubicBezTo>
                <a:cubicBezTo>
                  <a:pt x="4768476" y="635435"/>
                  <a:pt x="4790952" y="667053"/>
                  <a:pt x="4775969" y="728971"/>
                </a:cubicBezTo>
                <a:cubicBezTo>
                  <a:pt x="4766336" y="768758"/>
                  <a:pt x="4776506" y="780877"/>
                  <a:pt x="4817710" y="776398"/>
                </a:cubicBezTo>
                <a:cubicBezTo>
                  <a:pt x="4863199" y="771392"/>
                  <a:pt x="4906546" y="745306"/>
                  <a:pt x="4962737" y="757955"/>
                </a:cubicBezTo>
                <a:cubicBezTo>
                  <a:pt x="4917786" y="830149"/>
                  <a:pt x="4821724" y="809597"/>
                  <a:pt x="4769279" y="878367"/>
                </a:cubicBezTo>
                <a:cubicBezTo>
                  <a:pt x="4831892" y="878629"/>
                  <a:pt x="4879788" y="878367"/>
                  <a:pt x="4926079" y="863347"/>
                </a:cubicBezTo>
                <a:cubicBezTo>
                  <a:pt x="4945346" y="857286"/>
                  <a:pt x="4966484" y="850965"/>
                  <a:pt x="4977186" y="871779"/>
                </a:cubicBezTo>
                <a:cubicBezTo>
                  <a:pt x="4989762" y="896809"/>
                  <a:pt x="4963808" y="906295"/>
                  <a:pt x="4948019" y="910774"/>
                </a:cubicBezTo>
                <a:cubicBezTo>
                  <a:pt x="4903602" y="923421"/>
                  <a:pt x="4869621" y="953458"/>
                  <a:pt x="4832963" y="976907"/>
                </a:cubicBezTo>
                <a:cubicBezTo>
                  <a:pt x="4752423" y="1028288"/>
                  <a:pt x="4664121" y="1071235"/>
                  <a:pt x="4595889" y="1156077"/>
                </a:cubicBezTo>
                <a:cubicBezTo>
                  <a:pt x="4681783" y="1134471"/>
                  <a:pt x="4745733" y="1084147"/>
                  <a:pt x="4825471" y="1073871"/>
                </a:cubicBezTo>
                <a:cubicBezTo>
                  <a:pt x="4756436" y="1151071"/>
                  <a:pt x="4667600" y="1201922"/>
                  <a:pt x="4583583" y="1258044"/>
                </a:cubicBezTo>
                <a:cubicBezTo>
                  <a:pt x="4559500" y="1273853"/>
                  <a:pt x="4535151" y="1284656"/>
                  <a:pt x="4529799" y="1319171"/>
                </a:cubicBezTo>
                <a:cubicBezTo>
                  <a:pt x="4519362" y="1386097"/>
                  <a:pt x="4488056" y="1441427"/>
                  <a:pt x="4421163" y="1470936"/>
                </a:cubicBezTo>
                <a:cubicBezTo>
                  <a:pt x="4420628" y="1471202"/>
                  <a:pt x="4424373" y="1481215"/>
                  <a:pt x="4426515" y="1488062"/>
                </a:cubicBezTo>
                <a:cubicBezTo>
                  <a:pt x="4467453" y="1490172"/>
                  <a:pt x="4499829" y="1450649"/>
                  <a:pt x="4552008" y="1463559"/>
                </a:cubicBezTo>
                <a:cubicBezTo>
                  <a:pt x="4501970" y="1517309"/>
                  <a:pt x="4460227" y="1565528"/>
                  <a:pt x="4389321" y="1591086"/>
                </a:cubicBezTo>
                <a:cubicBezTo>
                  <a:pt x="4332594" y="1611373"/>
                  <a:pt x="4262490" y="1623230"/>
                  <a:pt x="4221282" y="1689099"/>
                </a:cubicBezTo>
                <a:cubicBezTo>
                  <a:pt x="4269178" y="1702012"/>
                  <a:pt x="4304768" y="1685677"/>
                  <a:pt x="4340623" y="1674082"/>
                </a:cubicBezTo>
                <a:cubicBezTo>
                  <a:pt x="4395475" y="1656165"/>
                  <a:pt x="4449794" y="1635878"/>
                  <a:pt x="4504647" y="1617960"/>
                </a:cubicBezTo>
                <a:cubicBezTo>
                  <a:pt x="4525518" y="1611110"/>
                  <a:pt x="4548262" y="1606365"/>
                  <a:pt x="4561640" y="1639039"/>
                </a:cubicBezTo>
                <a:cubicBezTo>
                  <a:pt x="4491801" y="1645890"/>
                  <a:pt x="4450060" y="1690154"/>
                  <a:pt x="4406179" y="1731784"/>
                </a:cubicBezTo>
                <a:cubicBezTo>
                  <a:pt x="4381561" y="1755234"/>
                  <a:pt x="4361492" y="1786589"/>
                  <a:pt x="4317076" y="1774733"/>
                </a:cubicBezTo>
                <a:cubicBezTo>
                  <a:pt x="4293796" y="1768410"/>
                  <a:pt x="4279080" y="1786061"/>
                  <a:pt x="4281490" y="1807667"/>
                </a:cubicBezTo>
                <a:cubicBezTo>
                  <a:pt x="4290317" y="1883815"/>
                  <a:pt x="4236000" y="1910425"/>
                  <a:pt x="4179809" y="1925180"/>
                </a:cubicBezTo>
                <a:cubicBezTo>
                  <a:pt x="4073313" y="1952846"/>
                  <a:pt x="3984744" y="2017925"/>
                  <a:pt x="3881194" y="2053496"/>
                </a:cubicBezTo>
                <a:cubicBezTo>
                  <a:pt x="3780584" y="2088012"/>
                  <a:pt x="3702720" y="2169955"/>
                  <a:pt x="3601845" y="2212904"/>
                </a:cubicBezTo>
                <a:cubicBezTo>
                  <a:pt x="3528795" y="2243995"/>
                  <a:pt x="3458958" y="2284043"/>
                  <a:pt x="3383767" y="2312235"/>
                </a:cubicBezTo>
                <a:cubicBezTo>
                  <a:pt x="3205831" y="2378897"/>
                  <a:pt x="3024414" y="2432384"/>
                  <a:pt x="2832561" y="2440024"/>
                </a:cubicBezTo>
                <a:cubicBezTo>
                  <a:pt x="2674156" y="2446085"/>
                  <a:pt x="1300154" y="2440289"/>
                  <a:pt x="741989" y="1573170"/>
                </a:cubicBezTo>
                <a:cubicBezTo>
                  <a:pt x="731286" y="1568953"/>
                  <a:pt x="719246" y="1557887"/>
                  <a:pt x="715500" y="1547347"/>
                </a:cubicBezTo>
                <a:cubicBezTo>
                  <a:pt x="697572" y="1498075"/>
                  <a:pt x="653689" y="1476733"/>
                  <a:pt x="614088" y="1450123"/>
                </a:cubicBezTo>
                <a:cubicBezTo>
                  <a:pt x="579303" y="1426672"/>
                  <a:pt x="542376" y="1402169"/>
                  <a:pt x="527927" y="1362645"/>
                </a:cubicBezTo>
                <a:cubicBezTo>
                  <a:pt x="508929" y="1309949"/>
                  <a:pt x="562979" y="1353160"/>
                  <a:pt x="572881" y="1333136"/>
                </a:cubicBezTo>
                <a:cubicBezTo>
                  <a:pt x="552277" y="1305735"/>
                  <a:pt x="520434" y="1280703"/>
                  <a:pt x="512140" y="1249612"/>
                </a:cubicBezTo>
                <a:cubicBezTo>
                  <a:pt x="481905" y="1137368"/>
                  <a:pt x="416616" y="1055689"/>
                  <a:pt x="318951" y="992190"/>
                </a:cubicBezTo>
                <a:cubicBezTo>
                  <a:pt x="290855" y="974010"/>
                  <a:pt x="272393" y="940811"/>
                  <a:pt x="234131" y="935543"/>
                </a:cubicBezTo>
                <a:cubicBezTo>
                  <a:pt x="149040" y="923949"/>
                  <a:pt x="175798" y="833311"/>
                  <a:pt x="130844" y="792998"/>
                </a:cubicBezTo>
                <a:cubicBezTo>
                  <a:pt x="122282" y="785355"/>
                  <a:pt x="114523" y="770339"/>
                  <a:pt x="116127" y="760064"/>
                </a:cubicBezTo>
                <a:cubicBezTo>
                  <a:pt x="118534" y="745306"/>
                  <a:pt x="128704" y="731343"/>
                  <a:pt x="137266" y="718168"/>
                </a:cubicBezTo>
                <a:cubicBezTo>
                  <a:pt x="146097" y="704995"/>
                  <a:pt x="159474" y="693400"/>
                  <a:pt x="153053" y="676011"/>
                </a:cubicBezTo>
                <a:cubicBezTo>
                  <a:pt x="150380" y="668898"/>
                  <a:pt x="152250" y="644130"/>
                  <a:pt x="132450" y="663627"/>
                </a:cubicBezTo>
                <a:cubicBezTo>
                  <a:pt x="78133" y="717115"/>
                  <a:pt x="46557" y="666528"/>
                  <a:pt x="0" y="642286"/>
                </a:cubicBezTo>
                <a:cubicBezTo>
                  <a:pt x="37460" y="617254"/>
                  <a:pt x="71175" y="599602"/>
                  <a:pt x="76795" y="562188"/>
                </a:cubicBezTo>
                <a:cubicBezTo>
                  <a:pt x="88300" y="484987"/>
                  <a:pt x="137532" y="449681"/>
                  <a:pt x="212187" y="442830"/>
                </a:cubicBezTo>
                <a:cubicBezTo>
                  <a:pt x="184627" y="368265"/>
                  <a:pt x="184627" y="368265"/>
                  <a:pt x="273730" y="357988"/>
                </a:cubicBezTo>
                <a:cubicBezTo>
                  <a:pt x="239480" y="310562"/>
                  <a:pt x="239480" y="298442"/>
                  <a:pt x="280956" y="282106"/>
                </a:cubicBezTo>
                <a:cubicBezTo>
                  <a:pt x="320824" y="266560"/>
                  <a:pt x="364973" y="261290"/>
                  <a:pt x="401900" y="237315"/>
                </a:cubicBezTo>
                <a:cubicBezTo>
                  <a:pt x="367917" y="176713"/>
                  <a:pt x="358285" y="106364"/>
                  <a:pt x="288180" y="76852"/>
                </a:cubicBezTo>
                <a:cubicBezTo>
                  <a:pt x="277209" y="72374"/>
                  <a:pt x="269717" y="54193"/>
                  <a:pt x="276673" y="43654"/>
                </a:cubicBezTo>
                <a:cubicBezTo>
                  <a:pt x="283028" y="34103"/>
                  <a:pt x="285520" y="22412"/>
                  <a:pt x="286921" y="10118"/>
                </a:cubicBezTo>
                <a:close/>
              </a:path>
            </a:pathLst>
          </a:custGeom>
        </p:spPr>
      </p:pic>
      <p:pic>
        <p:nvPicPr>
          <p:cNvPr id="6" name="Imagine 6" descr="O imagine care conține iarbă, în aer liber, copac, mamifer&#10;&#10;Descriere generată automat">
            <a:extLst>
              <a:ext uri="{FF2B5EF4-FFF2-40B4-BE49-F238E27FC236}">
                <a16:creationId xmlns:a16="http://schemas.microsoft.com/office/drawing/2014/main" id="{33496160-3AEA-EB2D-336E-08DF754CEF3E}"/>
              </a:ext>
            </a:extLst>
          </p:cNvPr>
          <p:cNvPicPr>
            <a:picLocks noChangeAspect="1"/>
          </p:cNvPicPr>
          <p:nvPr/>
        </p:nvPicPr>
        <p:blipFill rotWithShape="1">
          <a:blip r:embed="rId5"/>
          <a:srcRect l="-1800" t="-2158" r="30591" b="1798"/>
          <a:stretch/>
        </p:blipFill>
        <p:spPr>
          <a:xfrm>
            <a:off x="8556350" y="10"/>
            <a:ext cx="3635311" cy="3673524"/>
          </a:xfrm>
          <a:custGeom>
            <a:avLst/>
            <a:gdLst/>
            <a:ahLst/>
            <a:cxnLst/>
            <a:rect l="l" t="t" r="r" b="b"/>
            <a:pathLst>
              <a:path w="3635653" h="3660327">
                <a:moveTo>
                  <a:pt x="402121" y="0"/>
                </a:moveTo>
                <a:lnTo>
                  <a:pt x="3635653" y="0"/>
                </a:lnTo>
                <a:lnTo>
                  <a:pt x="3635653" y="3605403"/>
                </a:lnTo>
                <a:lnTo>
                  <a:pt x="3616543" y="3610878"/>
                </a:lnTo>
                <a:cubicBezTo>
                  <a:pt x="3510165" y="3637200"/>
                  <a:pt x="3401766" y="3654952"/>
                  <a:pt x="3290337" y="3659389"/>
                </a:cubicBezTo>
                <a:cubicBezTo>
                  <a:pt x="3106332" y="3666430"/>
                  <a:pt x="1510274" y="3659697"/>
                  <a:pt x="861903" y="2652440"/>
                </a:cubicBezTo>
                <a:cubicBezTo>
                  <a:pt x="849470" y="2647542"/>
                  <a:pt x="835485" y="2634687"/>
                  <a:pt x="831133" y="2622444"/>
                </a:cubicBezTo>
                <a:cubicBezTo>
                  <a:pt x="810307" y="2565210"/>
                  <a:pt x="759333" y="2540419"/>
                  <a:pt x="713332" y="2509507"/>
                </a:cubicBezTo>
                <a:cubicBezTo>
                  <a:pt x="672925" y="2482267"/>
                  <a:pt x="630030" y="2453803"/>
                  <a:pt x="613246" y="2407892"/>
                </a:cubicBezTo>
                <a:cubicBezTo>
                  <a:pt x="591178" y="2346680"/>
                  <a:pt x="653963" y="2396875"/>
                  <a:pt x="665465" y="2373614"/>
                </a:cubicBezTo>
                <a:cubicBezTo>
                  <a:pt x="641532" y="2341785"/>
                  <a:pt x="604543" y="2312707"/>
                  <a:pt x="594908" y="2276592"/>
                </a:cubicBezTo>
                <a:cubicBezTo>
                  <a:pt x="559787" y="2146208"/>
                  <a:pt x="483946" y="2051328"/>
                  <a:pt x="370497" y="1977567"/>
                </a:cubicBezTo>
                <a:cubicBezTo>
                  <a:pt x="337860" y="1956449"/>
                  <a:pt x="316415" y="1917884"/>
                  <a:pt x="271969" y="1911765"/>
                </a:cubicBezTo>
                <a:cubicBezTo>
                  <a:pt x="173127" y="1898297"/>
                  <a:pt x="204209" y="1793011"/>
                  <a:pt x="151990" y="1746183"/>
                </a:cubicBezTo>
                <a:cubicBezTo>
                  <a:pt x="142044" y="1737306"/>
                  <a:pt x="133031" y="1719862"/>
                  <a:pt x="134895" y="1707927"/>
                </a:cubicBezTo>
                <a:cubicBezTo>
                  <a:pt x="137691" y="1690784"/>
                  <a:pt x="149504" y="1674564"/>
                  <a:pt x="159450" y="1659260"/>
                </a:cubicBezTo>
                <a:cubicBezTo>
                  <a:pt x="169707" y="1643958"/>
                  <a:pt x="185247" y="1630489"/>
                  <a:pt x="177788" y="1610290"/>
                </a:cubicBezTo>
                <a:cubicBezTo>
                  <a:pt x="174683" y="1602027"/>
                  <a:pt x="176855" y="1573257"/>
                  <a:pt x="153855" y="1595904"/>
                </a:cubicBezTo>
                <a:cubicBezTo>
                  <a:pt x="90759" y="1658037"/>
                  <a:pt x="54081" y="1599274"/>
                  <a:pt x="0" y="1571114"/>
                </a:cubicBezTo>
                <a:cubicBezTo>
                  <a:pt x="43514" y="1542037"/>
                  <a:pt x="82677" y="1521532"/>
                  <a:pt x="89205" y="1478072"/>
                </a:cubicBezTo>
                <a:cubicBezTo>
                  <a:pt x="102570" y="1388394"/>
                  <a:pt x="159758" y="1347382"/>
                  <a:pt x="246479" y="1339424"/>
                </a:cubicBezTo>
                <a:cubicBezTo>
                  <a:pt x="214465" y="1252808"/>
                  <a:pt x="214465" y="1252808"/>
                  <a:pt x="317968" y="1240870"/>
                </a:cubicBezTo>
                <a:cubicBezTo>
                  <a:pt x="278183" y="1185780"/>
                  <a:pt x="278183" y="1171701"/>
                  <a:pt x="326361" y="1152725"/>
                </a:cubicBezTo>
                <a:cubicBezTo>
                  <a:pt x="372673" y="1134666"/>
                  <a:pt x="423957" y="1128545"/>
                  <a:pt x="466852" y="1100695"/>
                </a:cubicBezTo>
                <a:cubicBezTo>
                  <a:pt x="427377" y="1030299"/>
                  <a:pt x="416187" y="948581"/>
                  <a:pt x="334753" y="914300"/>
                </a:cubicBezTo>
                <a:cubicBezTo>
                  <a:pt x="322010" y="909097"/>
                  <a:pt x="313307" y="887979"/>
                  <a:pt x="321386" y="875737"/>
                </a:cubicBezTo>
                <a:cubicBezTo>
                  <a:pt x="350915" y="831359"/>
                  <a:pt x="308644" y="747189"/>
                  <a:pt x="400645" y="737702"/>
                </a:cubicBezTo>
                <a:cubicBezTo>
                  <a:pt x="412147" y="736784"/>
                  <a:pt x="422716" y="727601"/>
                  <a:pt x="413701" y="715664"/>
                </a:cubicBezTo>
                <a:cubicBezTo>
                  <a:pt x="382618" y="674041"/>
                  <a:pt x="420228" y="676794"/>
                  <a:pt x="442916" y="671592"/>
                </a:cubicBezTo>
                <a:cubicBezTo>
                  <a:pt x="470270" y="665166"/>
                  <a:pt x="501352" y="683528"/>
                  <a:pt x="526840" y="660880"/>
                </a:cubicBezTo>
                <a:cubicBezTo>
                  <a:pt x="520932" y="637006"/>
                  <a:pt x="498866" y="637312"/>
                  <a:pt x="483325" y="629661"/>
                </a:cubicBezTo>
                <a:cubicBezTo>
                  <a:pt x="437945" y="607624"/>
                  <a:pt x="400956" y="581304"/>
                  <a:pt x="398780" y="524068"/>
                </a:cubicBezTo>
                <a:cubicBezTo>
                  <a:pt x="397228" y="477853"/>
                  <a:pt x="392254" y="437148"/>
                  <a:pt x="455041" y="423067"/>
                </a:cubicBezTo>
                <a:cubicBezTo>
                  <a:pt x="481149" y="417251"/>
                  <a:pt x="473687" y="383892"/>
                  <a:pt x="458768" y="367363"/>
                </a:cubicBezTo>
                <a:cubicBezTo>
                  <a:pt x="432038" y="337982"/>
                  <a:pt x="409972" y="298806"/>
                  <a:pt x="363968" y="296052"/>
                </a:cubicBezTo>
                <a:cubicBezTo>
                  <a:pt x="335995" y="294216"/>
                  <a:pt x="314548" y="281971"/>
                  <a:pt x="292481" y="267894"/>
                </a:cubicBezTo>
                <a:cubicBezTo>
                  <a:pt x="276630" y="257791"/>
                  <a:pt x="257670" y="249223"/>
                  <a:pt x="259533" y="227493"/>
                </a:cubicBezTo>
                <a:cubicBezTo>
                  <a:pt x="261399" y="206680"/>
                  <a:pt x="279736" y="198111"/>
                  <a:pt x="298387" y="193826"/>
                </a:cubicBezTo>
                <a:cubicBezTo>
                  <a:pt x="360552" y="180054"/>
                  <a:pt x="418983" y="159853"/>
                  <a:pt x="470893" y="113638"/>
                </a:cubicBezTo>
                <a:cubicBezTo>
                  <a:pt x="436390" y="89152"/>
                  <a:pt x="403444" y="71400"/>
                  <a:pt x="377957" y="46608"/>
                </a:cubicBezTo>
                <a:cubicBezTo>
                  <a:pt x="370264" y="39110"/>
                  <a:pt x="371678" y="29598"/>
                  <a:pt x="380092" y="18562"/>
                </a:cubicBezTo>
                <a:close/>
              </a:path>
            </a:pathLst>
          </a:custGeom>
        </p:spPr>
      </p:pic>
      <p:sp>
        <p:nvSpPr>
          <p:cNvPr id="4" name="Substituent text 3">
            <a:extLst>
              <a:ext uri="{FF2B5EF4-FFF2-40B4-BE49-F238E27FC236}">
                <a16:creationId xmlns:a16="http://schemas.microsoft.com/office/drawing/2014/main" id="{A9EEA77E-DC9B-0270-F390-1BA68D09AEC3}"/>
              </a:ext>
            </a:extLst>
          </p:cNvPr>
          <p:cNvSpPr>
            <a:spLocks noGrp="1"/>
          </p:cNvSpPr>
          <p:nvPr>
            <p:ph type="body" sz="half" idx="2"/>
          </p:nvPr>
        </p:nvSpPr>
        <p:spPr>
          <a:xfrm>
            <a:off x="4249228" y="3805271"/>
            <a:ext cx="7994271" cy="2012424"/>
          </a:xfrm>
        </p:spPr>
        <p:txBody>
          <a:bodyPr vert="horz" lIns="91440" tIns="45720" rIns="91440" bIns="45720" rtlCol="0" anchor="t">
            <a:noAutofit/>
          </a:bodyPr>
          <a:lstStyle/>
          <a:p>
            <a:pPr algn="ctr"/>
            <a:r>
              <a:rPr lang="en-US" sz="2400" err="1"/>
              <a:t>În</a:t>
            </a:r>
            <a:r>
              <a:rPr lang="en-US" sz="2400" dirty="0"/>
              <a:t> </a:t>
            </a:r>
            <a:r>
              <a:rPr lang="en-US" sz="2400" err="1"/>
              <a:t>ansamblu</a:t>
            </a:r>
            <a:r>
              <a:rPr lang="en-US" sz="2400" dirty="0"/>
              <a:t>, circa 50% din </a:t>
            </a:r>
            <a:r>
              <a:rPr lang="en-US" sz="2400" err="1"/>
              <a:t>teritoriul</a:t>
            </a:r>
            <a:r>
              <a:rPr lang="en-US" sz="2400" dirty="0"/>
              <a:t> </a:t>
            </a:r>
            <a:r>
              <a:rPr lang="en-US" sz="2400" err="1"/>
              <a:t>Bosniei</a:t>
            </a:r>
            <a:r>
              <a:rPr lang="en-US" sz="2400" dirty="0"/>
              <a:t> </a:t>
            </a:r>
            <a:r>
              <a:rPr lang="en-US" sz="2400" err="1"/>
              <a:t>și</a:t>
            </a:r>
            <a:r>
              <a:rPr lang="en-US" sz="2400" dirty="0"/>
              <a:t> </a:t>
            </a:r>
            <a:r>
              <a:rPr lang="en-US" sz="2400" err="1"/>
              <a:t>Herțegovinei</a:t>
            </a:r>
            <a:r>
              <a:rPr lang="en-US" sz="2400" dirty="0"/>
              <a:t> </a:t>
            </a:r>
            <a:r>
              <a:rPr lang="en-US" sz="2400" err="1"/>
              <a:t>este</a:t>
            </a:r>
            <a:r>
              <a:rPr lang="en-US" sz="2400" dirty="0"/>
              <a:t> </a:t>
            </a:r>
            <a:r>
              <a:rPr lang="en-US" sz="2400" err="1"/>
              <a:t>împădurit</a:t>
            </a:r>
            <a:r>
              <a:rPr lang="en-US" sz="2400" dirty="0"/>
              <a:t>. </a:t>
            </a:r>
            <a:r>
              <a:rPr lang="en-US" sz="2400" err="1"/>
              <a:t>Majoritatea</a:t>
            </a:r>
            <a:r>
              <a:rPr lang="en-US" sz="2400" dirty="0"/>
              <a:t> </a:t>
            </a:r>
            <a:r>
              <a:rPr lang="en-US" sz="2400" err="1"/>
              <a:t>pădurilor</a:t>
            </a:r>
            <a:r>
              <a:rPr lang="en-US" sz="2400" dirty="0"/>
              <a:t> se </a:t>
            </a:r>
            <a:r>
              <a:rPr lang="en-US" sz="2400" err="1"/>
              <a:t>află</a:t>
            </a:r>
            <a:r>
              <a:rPr lang="en-US" sz="2400" dirty="0"/>
              <a:t> </a:t>
            </a:r>
            <a:r>
              <a:rPr lang="en-US" sz="2400" err="1"/>
              <a:t>în</a:t>
            </a:r>
            <a:r>
              <a:rPr lang="en-US" sz="2400" dirty="0"/>
              <a:t> </a:t>
            </a:r>
            <a:r>
              <a:rPr lang="en-US" sz="2400" err="1"/>
              <a:t>centru</a:t>
            </a:r>
            <a:r>
              <a:rPr lang="en-US" sz="2400" dirty="0"/>
              <a:t>, </a:t>
            </a:r>
            <a:r>
              <a:rPr lang="en-US" sz="2400" err="1"/>
              <a:t>est</a:t>
            </a:r>
            <a:r>
              <a:rPr lang="en-US" sz="2400" dirty="0"/>
              <a:t> </a:t>
            </a:r>
            <a:r>
              <a:rPr lang="en-US" sz="2400" err="1"/>
              <a:t>și</a:t>
            </a:r>
            <a:r>
              <a:rPr lang="en-US" sz="2400" dirty="0"/>
              <a:t> vest. Se </a:t>
            </a:r>
            <a:r>
              <a:rPr lang="en-US" sz="2400" err="1"/>
              <a:t>află</a:t>
            </a:r>
            <a:r>
              <a:rPr lang="en-US" sz="2400" dirty="0"/>
              <a:t> </a:t>
            </a:r>
            <a:r>
              <a:rPr lang="en-US" sz="2400" err="1"/>
              <a:t>printre</a:t>
            </a:r>
            <a:r>
              <a:rPr lang="en-US" sz="2400" dirty="0"/>
              <a:t> </a:t>
            </a:r>
            <a:r>
              <a:rPr lang="en-US" sz="2400" err="1"/>
              <a:t>ţările</a:t>
            </a:r>
            <a:r>
              <a:rPr lang="en-US" sz="2400" dirty="0"/>
              <a:t> </a:t>
            </a:r>
            <a:r>
              <a:rPr lang="en-US" sz="2400" err="1"/>
              <a:t>europene</a:t>
            </a:r>
            <a:r>
              <a:rPr lang="en-US" sz="2400" dirty="0"/>
              <a:t> cu o </a:t>
            </a:r>
            <a:r>
              <a:rPr lang="en-US" sz="2400" err="1"/>
              <a:t>pondere</a:t>
            </a:r>
            <a:r>
              <a:rPr lang="en-US" sz="2400" dirty="0"/>
              <a:t> </a:t>
            </a:r>
            <a:r>
              <a:rPr lang="en-US" sz="2400" err="1"/>
              <a:t>ridicată</a:t>
            </a:r>
            <a:r>
              <a:rPr lang="en-US" sz="2400" dirty="0"/>
              <a:t> de </a:t>
            </a:r>
            <a:r>
              <a:rPr lang="en-US" sz="2400" err="1"/>
              <a:t>vegetaţie</a:t>
            </a:r>
            <a:r>
              <a:rPr lang="en-US" sz="2400" dirty="0"/>
              <a:t> </a:t>
            </a:r>
            <a:r>
              <a:rPr lang="en-US" sz="2400" err="1"/>
              <a:t>forestieră</a:t>
            </a:r>
            <a:r>
              <a:rPr lang="en-US" sz="2400" dirty="0"/>
              <a:t>. </a:t>
            </a:r>
            <a:r>
              <a:rPr lang="en-US" sz="2400" err="1"/>
              <a:t>Faună</a:t>
            </a:r>
            <a:r>
              <a:rPr lang="en-US" sz="2400" dirty="0"/>
              <a:t> </a:t>
            </a:r>
            <a:r>
              <a:rPr lang="en-US" sz="2400" err="1"/>
              <a:t>bogată</a:t>
            </a:r>
            <a:r>
              <a:rPr lang="en-US" sz="2400" dirty="0"/>
              <a:t> </a:t>
            </a:r>
            <a:r>
              <a:rPr lang="en-US" sz="2400" err="1"/>
              <a:t>şi</a:t>
            </a:r>
            <a:r>
              <a:rPr lang="en-US" sz="2400" dirty="0"/>
              <a:t> </a:t>
            </a:r>
            <a:r>
              <a:rPr lang="en-US" sz="2400" err="1"/>
              <a:t>variată</a:t>
            </a:r>
            <a:r>
              <a:rPr lang="en-US" sz="2400" dirty="0"/>
              <a:t>: </a:t>
            </a:r>
            <a:r>
              <a:rPr lang="en-US" sz="2400" err="1"/>
              <a:t>jderul</a:t>
            </a:r>
            <a:r>
              <a:rPr lang="en-US" sz="2400" dirty="0"/>
              <a:t>, </a:t>
            </a:r>
            <a:r>
              <a:rPr lang="en-US" sz="2400" err="1"/>
              <a:t>lupul</a:t>
            </a:r>
            <a:r>
              <a:rPr lang="en-US" sz="2400" dirty="0"/>
              <a:t>, </a:t>
            </a:r>
            <a:r>
              <a:rPr lang="en-US" sz="2400" err="1"/>
              <a:t>vulpea</a:t>
            </a:r>
            <a:r>
              <a:rPr lang="en-US" sz="2400" dirty="0"/>
              <a:t>, </a:t>
            </a:r>
            <a:r>
              <a:rPr lang="en-US" sz="2400" err="1"/>
              <a:t>cerbul</a:t>
            </a:r>
            <a:r>
              <a:rPr lang="en-US" sz="2400" dirty="0"/>
              <a:t>, </a:t>
            </a:r>
            <a:r>
              <a:rPr lang="en-US" sz="2400" err="1"/>
              <a:t>căprioara</a:t>
            </a:r>
            <a:r>
              <a:rPr lang="en-US" sz="2400" dirty="0"/>
              <a:t>, </a:t>
            </a:r>
            <a:r>
              <a:rPr lang="en-US" sz="2400" err="1"/>
              <a:t>păsări</a:t>
            </a:r>
            <a:r>
              <a:rPr lang="en-US" sz="2400" dirty="0"/>
              <a:t> </a:t>
            </a:r>
            <a:r>
              <a:rPr lang="en-US" sz="2400" err="1"/>
              <a:t>cântătoare</a:t>
            </a:r>
            <a:r>
              <a:rPr lang="en-US" sz="2400" dirty="0"/>
              <a:t>.</a:t>
            </a:r>
            <a:endParaRPr lang="ro-RO">
              <a:cs typeface="Calibri" panose="020F0502020204030204"/>
            </a:endParaRPr>
          </a:p>
          <a:p>
            <a:pPr algn="ctr"/>
            <a:r>
              <a:rPr lang="en-US" sz="2400" dirty="0">
                <a:ea typeface="+mn-lt"/>
                <a:cs typeface="+mn-lt"/>
              </a:rPr>
              <a:t>Sunt </a:t>
            </a:r>
            <a:r>
              <a:rPr lang="en-US" sz="2400" err="1">
                <a:ea typeface="+mn-lt"/>
                <a:cs typeface="+mn-lt"/>
              </a:rPr>
              <a:t>în</a:t>
            </a:r>
            <a:r>
              <a:rPr lang="en-US" sz="2400" dirty="0">
                <a:ea typeface="+mn-lt"/>
                <a:cs typeface="+mn-lt"/>
              </a:rPr>
              <a:t> principal </a:t>
            </a:r>
            <a:r>
              <a:rPr lang="en-US" sz="2400" err="1">
                <a:ea typeface="+mn-lt"/>
                <a:cs typeface="+mn-lt"/>
              </a:rPr>
              <a:t>păduri</a:t>
            </a:r>
            <a:r>
              <a:rPr lang="en-US" sz="2400" dirty="0">
                <a:ea typeface="+mn-lt"/>
                <a:cs typeface="+mn-lt"/>
              </a:rPr>
              <a:t> de pin, fag </a:t>
            </a:r>
            <a:r>
              <a:rPr lang="en-US" sz="2400" err="1">
                <a:ea typeface="+mn-lt"/>
                <a:cs typeface="+mn-lt"/>
              </a:rPr>
              <a:t>și</a:t>
            </a:r>
            <a:r>
              <a:rPr lang="en-US" sz="2400" dirty="0">
                <a:ea typeface="+mn-lt"/>
                <a:cs typeface="+mn-lt"/>
              </a:rPr>
              <a:t> </a:t>
            </a:r>
            <a:r>
              <a:rPr lang="en-US" sz="2400" err="1">
                <a:ea typeface="+mn-lt"/>
                <a:cs typeface="+mn-lt"/>
              </a:rPr>
              <a:t>stejar</a:t>
            </a:r>
            <a:r>
              <a:rPr lang="en-US" sz="2400" dirty="0">
                <a:ea typeface="+mn-lt"/>
                <a:cs typeface="+mn-lt"/>
              </a:rPr>
              <a:t>. </a:t>
            </a:r>
            <a:r>
              <a:rPr lang="en-US" sz="2400" err="1">
                <a:ea typeface="+mn-lt"/>
                <a:cs typeface="+mn-lt"/>
              </a:rPr>
              <a:t>Smochini</a:t>
            </a:r>
            <a:r>
              <a:rPr lang="en-US" sz="2400" dirty="0">
                <a:ea typeface="+mn-lt"/>
                <a:cs typeface="+mn-lt"/>
              </a:rPr>
              <a:t> </a:t>
            </a:r>
            <a:r>
              <a:rPr lang="en-US" sz="2400" err="1">
                <a:ea typeface="+mn-lt"/>
                <a:cs typeface="+mn-lt"/>
              </a:rPr>
              <a:t>și</a:t>
            </a:r>
            <a:r>
              <a:rPr lang="en-US" sz="2400" dirty="0">
                <a:ea typeface="+mn-lt"/>
                <a:cs typeface="+mn-lt"/>
              </a:rPr>
              <a:t> </a:t>
            </a:r>
            <a:r>
              <a:rPr lang="en-US" sz="2400" err="1">
                <a:ea typeface="+mn-lt"/>
                <a:cs typeface="+mn-lt"/>
              </a:rPr>
              <a:t>chiparoși</a:t>
            </a:r>
            <a:r>
              <a:rPr lang="en-US" sz="2400" dirty="0">
                <a:ea typeface="+mn-lt"/>
                <a:cs typeface="+mn-lt"/>
              </a:rPr>
              <a:t> se </a:t>
            </a:r>
            <a:r>
              <a:rPr lang="en-US" sz="2400" err="1">
                <a:ea typeface="+mn-lt"/>
                <a:cs typeface="+mn-lt"/>
              </a:rPr>
              <a:t>găsesc</a:t>
            </a:r>
            <a:r>
              <a:rPr lang="en-US" sz="2400" dirty="0">
                <a:ea typeface="+mn-lt"/>
                <a:cs typeface="+mn-lt"/>
              </a:rPr>
              <a:t> </a:t>
            </a:r>
            <a:r>
              <a:rPr lang="en-US" sz="2400" err="1">
                <a:ea typeface="+mn-lt"/>
                <a:cs typeface="+mn-lt"/>
              </a:rPr>
              <a:t>și</a:t>
            </a:r>
            <a:r>
              <a:rPr lang="en-US" sz="2400" dirty="0">
                <a:ea typeface="+mn-lt"/>
                <a:cs typeface="+mn-lt"/>
              </a:rPr>
              <a:t> </a:t>
            </a:r>
            <a:r>
              <a:rPr lang="en-US" sz="2400" err="1">
                <a:ea typeface="+mn-lt"/>
                <a:cs typeface="+mn-lt"/>
              </a:rPr>
              <a:t>în</a:t>
            </a:r>
            <a:r>
              <a:rPr lang="en-US" sz="2400" dirty="0">
                <a:ea typeface="+mn-lt"/>
                <a:cs typeface="+mn-lt"/>
              </a:rPr>
              <a:t> </a:t>
            </a:r>
            <a:r>
              <a:rPr lang="en-US" sz="2400" err="1">
                <a:ea typeface="+mn-lt"/>
                <a:cs typeface="+mn-lt"/>
              </a:rPr>
              <a:t>Herțegovina</a:t>
            </a:r>
            <a:r>
              <a:rPr lang="en-US" sz="2400" dirty="0">
                <a:ea typeface="+mn-lt"/>
                <a:cs typeface="+mn-lt"/>
              </a:rPr>
              <a:t>. Se </a:t>
            </a:r>
            <a:r>
              <a:rPr lang="en-US" sz="2400" err="1">
                <a:ea typeface="+mn-lt"/>
                <a:cs typeface="+mn-lt"/>
              </a:rPr>
              <a:t>presupune</a:t>
            </a:r>
            <a:r>
              <a:rPr lang="en-US" sz="2400" dirty="0">
                <a:ea typeface="+mn-lt"/>
                <a:cs typeface="+mn-lt"/>
              </a:rPr>
              <a:t> </a:t>
            </a:r>
            <a:r>
              <a:rPr lang="en-US" sz="2400" err="1">
                <a:ea typeface="+mn-lt"/>
                <a:cs typeface="+mn-lt"/>
              </a:rPr>
              <a:t>că</a:t>
            </a:r>
            <a:r>
              <a:rPr lang="en-US" sz="2400" dirty="0">
                <a:ea typeface="+mn-lt"/>
                <a:cs typeface="+mn-lt"/>
              </a:rPr>
              <a:t> ultima </a:t>
            </a:r>
            <a:r>
              <a:rPr lang="en-US" sz="2400" err="1">
                <a:ea typeface="+mn-lt"/>
                <a:cs typeface="+mn-lt"/>
              </a:rPr>
              <a:t>pădure</a:t>
            </a:r>
            <a:r>
              <a:rPr lang="en-US" sz="2400" dirty="0">
                <a:ea typeface="+mn-lt"/>
                <a:cs typeface="+mn-lt"/>
              </a:rPr>
              <a:t> </a:t>
            </a:r>
            <a:r>
              <a:rPr lang="en-US" sz="2400" err="1">
                <a:ea typeface="+mn-lt"/>
                <a:cs typeface="+mn-lt"/>
              </a:rPr>
              <a:t>virgină</a:t>
            </a:r>
            <a:r>
              <a:rPr lang="en-US" sz="2400" dirty="0">
                <a:ea typeface="+mn-lt"/>
                <a:cs typeface="+mn-lt"/>
              </a:rPr>
              <a:t> din Europa se </a:t>
            </a:r>
            <a:r>
              <a:rPr lang="en-US" sz="2400" err="1">
                <a:ea typeface="+mn-lt"/>
                <a:cs typeface="+mn-lt"/>
              </a:rPr>
              <a:t>află</a:t>
            </a:r>
            <a:r>
              <a:rPr lang="en-US" sz="2400" dirty="0">
                <a:ea typeface="+mn-lt"/>
                <a:cs typeface="+mn-lt"/>
              </a:rPr>
              <a:t> </a:t>
            </a:r>
            <a:r>
              <a:rPr lang="en-US" sz="2400" err="1">
                <a:ea typeface="+mn-lt"/>
                <a:cs typeface="+mn-lt"/>
              </a:rPr>
              <a:t>în</a:t>
            </a:r>
            <a:r>
              <a:rPr lang="en-US" sz="2400" dirty="0">
                <a:ea typeface="+mn-lt"/>
                <a:cs typeface="+mn-lt"/>
              </a:rPr>
              <a:t> Bosnia.</a:t>
            </a:r>
            <a:endParaRPr lang="en-US" dirty="0">
              <a:cs typeface="Calibri" panose="020F0502020204030204"/>
            </a:endParaRPr>
          </a:p>
        </p:txBody>
      </p:sp>
    </p:spTree>
    <p:extLst>
      <p:ext uri="{BB962C8B-B14F-4D97-AF65-F5344CB8AC3E}">
        <p14:creationId xmlns:p14="http://schemas.microsoft.com/office/powerpoint/2010/main" val="1645558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07496CA-3307-231E-1136-D439975366D4}"/>
              </a:ext>
            </a:extLst>
          </p:cNvPr>
          <p:cNvSpPr>
            <a:spLocks noGrp="1"/>
          </p:cNvSpPr>
          <p:nvPr>
            <p:ph type="title"/>
          </p:nvPr>
        </p:nvSpPr>
        <p:spPr>
          <a:xfrm>
            <a:off x="1549236" y="588579"/>
            <a:ext cx="3932237" cy="798787"/>
          </a:xfrm>
        </p:spPr>
        <p:txBody>
          <a:bodyPr>
            <a:normAutofit/>
          </a:bodyPr>
          <a:lstStyle/>
          <a:p>
            <a:r>
              <a:rPr lang="ro-RO" sz="4400" b="1" dirty="0">
                <a:solidFill>
                  <a:schemeClr val="accent1">
                    <a:lumMod val="50000"/>
                  </a:schemeClr>
                </a:solidFill>
                <a:cs typeface="Calibri Light"/>
              </a:rPr>
              <a:t>Populație</a:t>
            </a:r>
            <a:endParaRPr lang="ro-RO" sz="4400" b="1" dirty="0">
              <a:solidFill>
                <a:schemeClr val="accent1">
                  <a:lumMod val="50000"/>
                </a:schemeClr>
              </a:solidFill>
            </a:endParaRPr>
          </a:p>
        </p:txBody>
      </p:sp>
      <p:pic>
        <p:nvPicPr>
          <p:cNvPr id="5" name="Imagine 5" descr="O imagine care conține hartă&#10;&#10;Descriere generată automat">
            <a:extLst>
              <a:ext uri="{FF2B5EF4-FFF2-40B4-BE49-F238E27FC236}">
                <a16:creationId xmlns:a16="http://schemas.microsoft.com/office/drawing/2014/main" id="{3494F5FB-B0B3-61E4-090E-CA571C111036}"/>
              </a:ext>
            </a:extLst>
          </p:cNvPr>
          <p:cNvPicPr>
            <a:picLocks noGrp="1" noChangeAspect="1"/>
          </p:cNvPicPr>
          <p:nvPr>
            <p:ph idx="1"/>
          </p:nvPr>
        </p:nvPicPr>
        <p:blipFill>
          <a:blip r:embed="rId2"/>
          <a:stretch>
            <a:fillRect/>
          </a:stretch>
        </p:blipFill>
        <p:spPr>
          <a:xfrm>
            <a:off x="6342939" y="455064"/>
            <a:ext cx="4864318" cy="4729655"/>
          </a:xfrm>
        </p:spPr>
      </p:pic>
      <p:sp>
        <p:nvSpPr>
          <p:cNvPr id="4" name="Substituent text 3">
            <a:extLst>
              <a:ext uri="{FF2B5EF4-FFF2-40B4-BE49-F238E27FC236}">
                <a16:creationId xmlns:a16="http://schemas.microsoft.com/office/drawing/2014/main" id="{6AAF3B99-3EDF-4430-4D45-557E629FB59A}"/>
              </a:ext>
            </a:extLst>
          </p:cNvPr>
          <p:cNvSpPr>
            <a:spLocks noGrp="1"/>
          </p:cNvSpPr>
          <p:nvPr>
            <p:ph type="body" sz="half" idx="2"/>
          </p:nvPr>
        </p:nvSpPr>
        <p:spPr>
          <a:xfrm>
            <a:off x="629581" y="1584435"/>
            <a:ext cx="4851891" cy="4731243"/>
          </a:xfrm>
        </p:spPr>
        <p:txBody>
          <a:bodyPr vert="horz" lIns="91440" tIns="45720" rIns="91440" bIns="45720" rtlCol="0" anchor="t">
            <a:normAutofit/>
          </a:bodyPr>
          <a:lstStyle/>
          <a:p>
            <a:r>
              <a:rPr lang="ro-RO" sz="2400" dirty="0">
                <a:ea typeface="+mn-lt"/>
                <a:cs typeface="+mn-lt"/>
              </a:rPr>
              <a:t>Bosnia și Herțegovina este locuită de trei popoare constituente: </a:t>
            </a:r>
            <a:r>
              <a:rPr lang="ro-RO" sz="2400" b="1" dirty="0">
                <a:ea typeface="+mn-lt"/>
                <a:cs typeface="+mn-lt"/>
              </a:rPr>
              <a:t>bosniaci, sârbi și croați.</a:t>
            </a:r>
          </a:p>
          <a:p>
            <a:r>
              <a:rPr lang="ro-RO" sz="2400" dirty="0">
                <a:ea typeface="+mn-lt"/>
                <a:cs typeface="+mn-lt"/>
              </a:rPr>
              <a:t> Din punct de vedere etnic, conform datelor din 2000 citate de CIA, bosniacii reprezintă 48% din populație, sârbi 37,1%, croații 14,3%, și alte grupuri 0,6%, inclusiv evrei, romi și albanezi</a:t>
            </a:r>
          </a:p>
          <a:p>
            <a:r>
              <a:rPr lang="ro-RO" sz="2400" dirty="0">
                <a:ea typeface="+mn-lt"/>
                <a:cs typeface="+mn-lt"/>
              </a:rPr>
              <a:t>Populația totală raportată în2013 este de</a:t>
            </a:r>
            <a:r>
              <a:rPr lang="ro-RO" sz="2400" b="1" dirty="0">
                <a:ea typeface="+mn-lt"/>
                <a:cs typeface="+mn-lt"/>
              </a:rPr>
              <a:t> 3.791.622 </a:t>
            </a:r>
            <a:r>
              <a:rPr lang="ro-RO" sz="2400" dirty="0">
                <a:ea typeface="+mn-lt"/>
                <a:cs typeface="+mn-lt"/>
              </a:rPr>
              <a:t>de locuitori în 1,16 milioane de gospodării;</a:t>
            </a:r>
            <a:endParaRPr lang="ro-RO" dirty="0"/>
          </a:p>
        </p:txBody>
      </p:sp>
      <p:sp>
        <p:nvSpPr>
          <p:cNvPr id="6" name="CasetăText 5">
            <a:extLst>
              <a:ext uri="{FF2B5EF4-FFF2-40B4-BE49-F238E27FC236}">
                <a16:creationId xmlns:a16="http://schemas.microsoft.com/office/drawing/2014/main" id="{9F09974F-D3A1-38E2-AC76-F546246D56FB}"/>
              </a:ext>
            </a:extLst>
          </p:cNvPr>
          <p:cNvSpPr txBox="1"/>
          <p:nvPr/>
        </p:nvSpPr>
        <p:spPr>
          <a:xfrm>
            <a:off x="6772603" y="5311008"/>
            <a:ext cx="435916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o-RO" b="1" dirty="0">
                <a:solidFill>
                  <a:srgbClr val="202122"/>
                </a:solidFill>
                <a:ea typeface="+mn-lt"/>
                <a:cs typeface="+mn-lt"/>
              </a:rPr>
              <a:t>Cele trei popoare constituente ale statului Bosnia și Herțegovina în 2013:</a:t>
            </a:r>
            <a:r>
              <a:rPr lang="ro-RO" b="1" dirty="0">
                <a:solidFill>
                  <a:srgbClr val="00B0F0"/>
                </a:solidFill>
                <a:ea typeface="+mn-lt"/>
                <a:cs typeface="+mn-lt"/>
              </a:rPr>
              <a:t> în albastru Sârbii</a:t>
            </a:r>
            <a:r>
              <a:rPr lang="ro-RO" b="1" dirty="0">
                <a:solidFill>
                  <a:srgbClr val="202122"/>
                </a:solidFill>
                <a:ea typeface="+mn-lt"/>
                <a:cs typeface="+mn-lt"/>
              </a:rPr>
              <a:t>, </a:t>
            </a:r>
            <a:r>
              <a:rPr lang="ro-RO" b="1" dirty="0">
                <a:solidFill>
                  <a:schemeClr val="accent6"/>
                </a:solidFill>
                <a:ea typeface="+mn-lt"/>
                <a:cs typeface="+mn-lt"/>
              </a:rPr>
              <a:t>în verde Bosniacii</a:t>
            </a:r>
            <a:r>
              <a:rPr lang="ro-RO" b="1" dirty="0">
                <a:solidFill>
                  <a:srgbClr val="202122"/>
                </a:solidFill>
                <a:ea typeface="+mn-lt"/>
                <a:cs typeface="+mn-lt"/>
              </a:rPr>
              <a:t>, </a:t>
            </a:r>
            <a:r>
              <a:rPr lang="ro-RO" b="1" dirty="0">
                <a:solidFill>
                  <a:schemeClr val="accent4"/>
                </a:solidFill>
                <a:ea typeface="+mn-lt"/>
                <a:cs typeface="+mn-lt"/>
              </a:rPr>
              <a:t>în portocaliu Croații</a:t>
            </a:r>
          </a:p>
        </p:txBody>
      </p:sp>
    </p:spTree>
    <p:extLst>
      <p:ext uri="{BB962C8B-B14F-4D97-AF65-F5344CB8AC3E}">
        <p14:creationId xmlns:p14="http://schemas.microsoft.com/office/powerpoint/2010/main" val="1343730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ine 2" descr="O imagine care conține grafic&#10;&#10;Descriere generată automat">
            <a:extLst>
              <a:ext uri="{FF2B5EF4-FFF2-40B4-BE49-F238E27FC236}">
                <a16:creationId xmlns:a16="http://schemas.microsoft.com/office/drawing/2014/main" id="{EA5358F5-EF81-1BD8-1E3A-102D391F58CE}"/>
              </a:ext>
            </a:extLst>
          </p:cNvPr>
          <p:cNvPicPr>
            <a:picLocks noChangeAspect="1"/>
          </p:cNvPicPr>
          <p:nvPr/>
        </p:nvPicPr>
        <p:blipFill rotWithShape="1">
          <a:blip r:embed="rId2"/>
          <a:srcRect r="150" b="13619"/>
          <a:stretch/>
        </p:blipFill>
        <p:spPr>
          <a:xfrm>
            <a:off x="1045779" y="-6832"/>
            <a:ext cx="9863961" cy="6869801"/>
          </a:xfrm>
          <a:prstGeom prst="rect">
            <a:avLst/>
          </a:prstGeom>
        </p:spPr>
      </p:pic>
    </p:spTree>
    <p:extLst>
      <p:ext uri="{BB962C8B-B14F-4D97-AF65-F5344CB8AC3E}">
        <p14:creationId xmlns:p14="http://schemas.microsoft.com/office/powerpoint/2010/main" val="553041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ine 7" descr="O imagine care conține grafic&#10;&#10;Descriere generată automat">
            <a:extLst>
              <a:ext uri="{FF2B5EF4-FFF2-40B4-BE49-F238E27FC236}">
                <a16:creationId xmlns:a16="http://schemas.microsoft.com/office/drawing/2014/main" id="{93212C45-289C-D284-7C5E-D984BD1DF18D}"/>
              </a:ext>
            </a:extLst>
          </p:cNvPr>
          <p:cNvPicPr>
            <a:picLocks noGrp="1" noChangeAspect="1"/>
          </p:cNvPicPr>
          <p:nvPr>
            <p:ph idx="1"/>
          </p:nvPr>
        </p:nvPicPr>
        <p:blipFill>
          <a:blip r:embed="rId2"/>
          <a:stretch>
            <a:fillRect/>
          </a:stretch>
        </p:blipFill>
        <p:spPr>
          <a:xfrm>
            <a:off x="1480480" y="-123688"/>
            <a:ext cx="8850038" cy="7106963"/>
          </a:xfrm>
        </p:spPr>
      </p:pic>
      <p:sp>
        <p:nvSpPr>
          <p:cNvPr id="8" name="CasetăText 7">
            <a:extLst>
              <a:ext uri="{FF2B5EF4-FFF2-40B4-BE49-F238E27FC236}">
                <a16:creationId xmlns:a16="http://schemas.microsoft.com/office/drawing/2014/main" id="{E17E6DF2-6C0D-0694-DB91-1662A7B30863}"/>
              </a:ext>
            </a:extLst>
          </p:cNvPr>
          <p:cNvSpPr txBox="1"/>
          <p:nvPr/>
        </p:nvSpPr>
        <p:spPr>
          <a:xfrm>
            <a:off x="4617982" y="6545973"/>
            <a:ext cx="3505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o-RO" b="1" dirty="0">
                <a:cs typeface="Calibri"/>
              </a:rPr>
              <a:t>Piramida populației în 2020</a:t>
            </a:r>
            <a:endParaRPr lang="ro-RO" b="1" dirty="0"/>
          </a:p>
        </p:txBody>
      </p:sp>
    </p:spTree>
    <p:extLst>
      <p:ext uri="{BB962C8B-B14F-4D97-AF65-F5344CB8AC3E}">
        <p14:creationId xmlns:p14="http://schemas.microsoft.com/office/powerpoint/2010/main" val="437324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ine 2" descr="O imagine care conține grafic, diagramă&#10;&#10;Descriere generată automat">
            <a:extLst>
              <a:ext uri="{FF2B5EF4-FFF2-40B4-BE49-F238E27FC236}">
                <a16:creationId xmlns:a16="http://schemas.microsoft.com/office/drawing/2014/main" id="{D6D88BB4-EFBF-EFFA-8ADF-7F1DCD21777C}"/>
              </a:ext>
            </a:extLst>
          </p:cNvPr>
          <p:cNvPicPr>
            <a:picLocks noChangeAspect="1"/>
          </p:cNvPicPr>
          <p:nvPr/>
        </p:nvPicPr>
        <p:blipFill>
          <a:blip r:embed="rId2"/>
          <a:stretch>
            <a:fillRect/>
          </a:stretch>
        </p:blipFill>
        <p:spPr>
          <a:xfrm>
            <a:off x="73572" y="96695"/>
            <a:ext cx="6395543" cy="3866229"/>
          </a:xfrm>
          <a:prstGeom prst="rect">
            <a:avLst/>
          </a:prstGeom>
        </p:spPr>
      </p:pic>
      <p:pic>
        <p:nvPicPr>
          <p:cNvPr id="4" name="Imagine 4" descr="O imagine care conține grafic, diagramă&#10;&#10;Descriere generată automat">
            <a:extLst>
              <a:ext uri="{FF2B5EF4-FFF2-40B4-BE49-F238E27FC236}">
                <a16:creationId xmlns:a16="http://schemas.microsoft.com/office/drawing/2014/main" id="{0919BADF-6E4C-DB8C-059C-D259BBFD9594}"/>
              </a:ext>
            </a:extLst>
          </p:cNvPr>
          <p:cNvPicPr>
            <a:picLocks noChangeAspect="1"/>
          </p:cNvPicPr>
          <p:nvPr/>
        </p:nvPicPr>
        <p:blipFill>
          <a:blip r:embed="rId3"/>
          <a:stretch>
            <a:fillRect/>
          </a:stretch>
        </p:blipFill>
        <p:spPr>
          <a:xfrm>
            <a:off x="-5256" y="3696145"/>
            <a:ext cx="6211613" cy="3682985"/>
          </a:xfrm>
          <a:prstGeom prst="rect">
            <a:avLst/>
          </a:prstGeom>
        </p:spPr>
      </p:pic>
      <p:pic>
        <p:nvPicPr>
          <p:cNvPr id="5" name="Imagine 5" descr="O imagine care conține grafic, diagramă&#10;&#10;Descriere generată automat">
            <a:extLst>
              <a:ext uri="{FF2B5EF4-FFF2-40B4-BE49-F238E27FC236}">
                <a16:creationId xmlns:a16="http://schemas.microsoft.com/office/drawing/2014/main" id="{1EE71B22-D0EB-EF31-CFA4-B786E12713BF}"/>
              </a:ext>
            </a:extLst>
          </p:cNvPr>
          <p:cNvPicPr>
            <a:picLocks noChangeAspect="1"/>
          </p:cNvPicPr>
          <p:nvPr/>
        </p:nvPicPr>
        <p:blipFill>
          <a:blip r:embed="rId4"/>
          <a:stretch>
            <a:fillRect/>
          </a:stretch>
        </p:blipFill>
        <p:spPr>
          <a:xfrm>
            <a:off x="5998780" y="3696489"/>
            <a:ext cx="6329854" cy="3853091"/>
          </a:xfrm>
          <a:prstGeom prst="rect">
            <a:avLst/>
          </a:prstGeom>
        </p:spPr>
      </p:pic>
      <p:pic>
        <p:nvPicPr>
          <p:cNvPr id="7" name="Imagine 7" descr="O imagine care conține grafic&#10;&#10;Descriere generată automat">
            <a:extLst>
              <a:ext uri="{FF2B5EF4-FFF2-40B4-BE49-F238E27FC236}">
                <a16:creationId xmlns:a16="http://schemas.microsoft.com/office/drawing/2014/main" id="{EB95448B-5FC3-BA8E-2114-B3B1C122E109}"/>
              </a:ext>
            </a:extLst>
          </p:cNvPr>
          <p:cNvPicPr>
            <a:picLocks noChangeAspect="1"/>
          </p:cNvPicPr>
          <p:nvPr/>
        </p:nvPicPr>
        <p:blipFill>
          <a:blip r:embed="rId5"/>
          <a:stretch>
            <a:fillRect/>
          </a:stretch>
        </p:blipFill>
        <p:spPr>
          <a:xfrm>
            <a:off x="6143296" y="4730"/>
            <a:ext cx="6053958" cy="3656023"/>
          </a:xfrm>
          <a:prstGeom prst="rect">
            <a:avLst/>
          </a:prstGeom>
        </p:spPr>
      </p:pic>
    </p:spTree>
    <p:extLst>
      <p:ext uri="{BB962C8B-B14F-4D97-AF65-F5344CB8AC3E}">
        <p14:creationId xmlns:p14="http://schemas.microsoft.com/office/powerpoint/2010/main" val="1405678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A5CBEE0-E11D-2AA2-E044-B17A0544A383}"/>
              </a:ext>
            </a:extLst>
          </p:cNvPr>
          <p:cNvSpPr>
            <a:spLocks noGrp="1"/>
          </p:cNvSpPr>
          <p:nvPr>
            <p:ph type="title"/>
          </p:nvPr>
        </p:nvSpPr>
        <p:spPr>
          <a:xfrm>
            <a:off x="6040820" y="62952"/>
            <a:ext cx="10515600" cy="1325563"/>
          </a:xfrm>
        </p:spPr>
        <p:txBody>
          <a:bodyPr/>
          <a:lstStyle/>
          <a:p>
            <a:r>
              <a:rPr lang="ro-RO" b="1" dirty="0">
                <a:solidFill>
                  <a:schemeClr val="accent1">
                    <a:lumMod val="50000"/>
                  </a:schemeClr>
                </a:solidFill>
                <a:cs typeface="Calibri Light"/>
              </a:rPr>
              <a:t>Economia</a:t>
            </a:r>
            <a:endParaRPr lang="ro-RO" b="1" dirty="0">
              <a:solidFill>
                <a:schemeClr val="accent1">
                  <a:lumMod val="50000"/>
                </a:schemeClr>
              </a:solidFill>
            </a:endParaRPr>
          </a:p>
        </p:txBody>
      </p:sp>
      <p:pic>
        <p:nvPicPr>
          <p:cNvPr id="5" name="Imagine 3" descr="O imagine care conține grafic, diagramă&#10;&#10;Descriere generată automat">
            <a:extLst>
              <a:ext uri="{FF2B5EF4-FFF2-40B4-BE49-F238E27FC236}">
                <a16:creationId xmlns:a16="http://schemas.microsoft.com/office/drawing/2014/main" id="{E91DFADA-6D94-23AA-E187-5179CC59CA9D}"/>
              </a:ext>
            </a:extLst>
          </p:cNvPr>
          <p:cNvPicPr>
            <a:picLocks noChangeAspect="1"/>
          </p:cNvPicPr>
          <p:nvPr/>
        </p:nvPicPr>
        <p:blipFill>
          <a:blip r:embed="rId2"/>
          <a:stretch>
            <a:fillRect/>
          </a:stretch>
        </p:blipFill>
        <p:spPr>
          <a:xfrm>
            <a:off x="4987159" y="3525695"/>
            <a:ext cx="6185337" cy="3734850"/>
          </a:xfrm>
          <a:prstGeom prst="rect">
            <a:avLst/>
          </a:prstGeom>
        </p:spPr>
      </p:pic>
      <p:pic>
        <p:nvPicPr>
          <p:cNvPr id="8" name="Imagine 8" descr="O imagine care conține grafic, diagramă&#10;&#10;Descriere generată automat">
            <a:extLst>
              <a:ext uri="{FF2B5EF4-FFF2-40B4-BE49-F238E27FC236}">
                <a16:creationId xmlns:a16="http://schemas.microsoft.com/office/drawing/2014/main" id="{67282384-1CB9-5B71-5BC4-0B3C0764F19F}"/>
              </a:ext>
            </a:extLst>
          </p:cNvPr>
          <p:cNvPicPr>
            <a:picLocks noChangeAspect="1"/>
          </p:cNvPicPr>
          <p:nvPr/>
        </p:nvPicPr>
        <p:blipFill rotWithShape="1">
          <a:blip r:embed="rId3"/>
          <a:srcRect l="21585" t="-312" r="19672" b="14642"/>
          <a:stretch/>
        </p:blipFill>
        <p:spPr>
          <a:xfrm>
            <a:off x="-5255" y="59303"/>
            <a:ext cx="3874153" cy="4952692"/>
          </a:xfrm>
          <a:prstGeom prst="rect">
            <a:avLst/>
          </a:prstGeom>
        </p:spPr>
      </p:pic>
      <p:sp>
        <p:nvSpPr>
          <p:cNvPr id="9" name="CasetăText 8">
            <a:extLst>
              <a:ext uri="{FF2B5EF4-FFF2-40B4-BE49-F238E27FC236}">
                <a16:creationId xmlns:a16="http://schemas.microsoft.com/office/drawing/2014/main" id="{00F59ECF-8371-B0E5-80B6-CC637E375C60}"/>
              </a:ext>
            </a:extLst>
          </p:cNvPr>
          <p:cNvSpPr txBox="1"/>
          <p:nvPr/>
        </p:nvSpPr>
        <p:spPr>
          <a:xfrm>
            <a:off x="3915104" y="1152853"/>
            <a:ext cx="8116612"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o-RO" sz="2200" b="1" dirty="0">
                <a:ea typeface="+mn-lt"/>
                <a:cs typeface="+mn-lt"/>
              </a:rPr>
              <a:t>Economia</a:t>
            </a:r>
            <a:r>
              <a:rPr lang="ro-RO" sz="2200" dirty="0">
                <a:ea typeface="+mn-lt"/>
                <a:cs typeface="+mn-lt"/>
              </a:rPr>
              <a:t> Bosniei și Herțegovinei se bazează în principal pe agricultură (cultivarea plantelor, îngrijitul animalelor etc.) și pe turism(vizitele în zonele vechi cu o arhitectura musulmană, turismul maritim etc). Serviciile sunt puține, fiind o țara </a:t>
            </a:r>
            <a:r>
              <a:rPr lang="ro-RO" sz="2200" dirty="0" err="1">
                <a:ea typeface="+mn-lt"/>
                <a:cs typeface="+mn-lt"/>
              </a:rPr>
              <a:t>saracacioasă</a:t>
            </a:r>
            <a:r>
              <a:rPr lang="ro-RO" sz="2200" dirty="0">
                <a:ea typeface="+mn-lt"/>
                <a:cs typeface="+mn-lt"/>
              </a:rPr>
              <a:t>. Industria este și ea lăsată la urmă în detrimentul </a:t>
            </a:r>
            <a:r>
              <a:rPr lang="ro-RO" sz="2200" dirty="0" err="1">
                <a:ea typeface="+mn-lt"/>
                <a:cs typeface="+mn-lt"/>
              </a:rPr>
              <a:t>agriculturii.Economia</a:t>
            </a:r>
            <a:r>
              <a:rPr lang="ro-RO" sz="2200" dirty="0">
                <a:ea typeface="+mn-lt"/>
                <a:cs typeface="+mn-lt"/>
              </a:rPr>
              <a:t> Bosniei și </a:t>
            </a:r>
            <a:r>
              <a:rPr lang="ro-RO" sz="2200" dirty="0" err="1">
                <a:ea typeface="+mn-lt"/>
                <a:cs typeface="+mn-lt"/>
              </a:rPr>
              <a:t>Hertegovinei</a:t>
            </a:r>
            <a:r>
              <a:rPr lang="ro-RO" sz="2200" dirty="0">
                <a:ea typeface="+mn-lt"/>
                <a:cs typeface="+mn-lt"/>
              </a:rPr>
              <a:t> este una dintre cele mai slabe economii din Europa.</a:t>
            </a:r>
            <a:endParaRPr lang="ro-RO" sz="2200">
              <a:cs typeface="Calibri"/>
            </a:endParaRPr>
          </a:p>
        </p:txBody>
      </p:sp>
    </p:spTree>
    <p:extLst>
      <p:ext uri="{BB962C8B-B14F-4D97-AF65-F5344CB8AC3E}">
        <p14:creationId xmlns:p14="http://schemas.microsoft.com/office/powerpoint/2010/main" val="647486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u 4">
            <a:extLst>
              <a:ext uri="{FF2B5EF4-FFF2-40B4-BE49-F238E27FC236}">
                <a16:creationId xmlns:a16="http://schemas.microsoft.com/office/drawing/2014/main" id="{FBAF8802-597E-0A37-2E56-6F4DCCBD2F9E}"/>
              </a:ext>
            </a:extLst>
          </p:cNvPr>
          <p:cNvSpPr>
            <a:spLocks noGrp="1"/>
          </p:cNvSpPr>
          <p:nvPr>
            <p:ph type="title"/>
          </p:nvPr>
        </p:nvSpPr>
        <p:spPr/>
        <p:txBody>
          <a:bodyPr/>
          <a:lstStyle/>
          <a:p>
            <a:r>
              <a:rPr lang="ro-RO" b="1" dirty="0">
                <a:solidFill>
                  <a:schemeClr val="accent1">
                    <a:lumMod val="50000"/>
                  </a:schemeClr>
                </a:solidFill>
                <a:ea typeface="+mj-lt"/>
                <a:cs typeface="+mj-lt"/>
              </a:rPr>
              <a:t>Sarajevo</a:t>
            </a:r>
            <a:endParaRPr lang="ro-RO" b="1" dirty="0">
              <a:solidFill>
                <a:schemeClr val="accent1">
                  <a:lumMod val="50000"/>
                </a:schemeClr>
              </a:solidFill>
            </a:endParaRPr>
          </a:p>
        </p:txBody>
      </p:sp>
      <p:sp>
        <p:nvSpPr>
          <p:cNvPr id="7" name="Substituent conținut 6">
            <a:extLst>
              <a:ext uri="{FF2B5EF4-FFF2-40B4-BE49-F238E27FC236}">
                <a16:creationId xmlns:a16="http://schemas.microsoft.com/office/drawing/2014/main" id="{9CE30096-4CB4-C79E-259C-C33ABA380758}"/>
              </a:ext>
            </a:extLst>
          </p:cNvPr>
          <p:cNvSpPr>
            <a:spLocks noGrp="1"/>
          </p:cNvSpPr>
          <p:nvPr>
            <p:ph idx="1"/>
          </p:nvPr>
        </p:nvSpPr>
        <p:spPr>
          <a:xfrm>
            <a:off x="838200" y="1720521"/>
            <a:ext cx="10515600" cy="4351338"/>
          </a:xfrm>
        </p:spPr>
        <p:txBody>
          <a:bodyPr vert="horz" lIns="91440" tIns="45720" rIns="91440" bIns="45720" rtlCol="0" anchor="t">
            <a:normAutofit/>
          </a:bodyPr>
          <a:lstStyle/>
          <a:p>
            <a:pPr marL="0" indent="0">
              <a:buNone/>
            </a:pPr>
            <a:r>
              <a:rPr lang="ro-RO" sz="2000" dirty="0">
                <a:ea typeface="+mn-lt"/>
                <a:cs typeface="+mn-lt"/>
              </a:rPr>
              <a:t> (pronunțat în română [</a:t>
            </a:r>
            <a:r>
              <a:rPr lang="ro-RO" sz="2000" err="1">
                <a:ea typeface="+mn-lt"/>
                <a:cs typeface="+mn-lt"/>
              </a:rPr>
              <a:t>saraˈjevo</a:t>
            </a:r>
            <a:r>
              <a:rPr lang="ro-RO" sz="2000" dirty="0">
                <a:ea typeface="+mn-lt"/>
                <a:cs typeface="+mn-lt"/>
              </a:rPr>
              <a:t>], „</a:t>
            </a:r>
            <a:r>
              <a:rPr lang="ro-RO" sz="2000" err="1">
                <a:ea typeface="+mn-lt"/>
                <a:cs typeface="+mn-lt"/>
              </a:rPr>
              <a:t>Saraiévo</a:t>
            </a:r>
            <a:r>
              <a:rPr lang="ro-RO" sz="2000" dirty="0">
                <a:ea typeface="+mn-lt"/>
                <a:cs typeface="+mn-lt"/>
              </a:rPr>
              <a:t>”; alfabetul chirilic: </a:t>
            </a:r>
            <a:r>
              <a:rPr lang="ro-RO" sz="2000" err="1">
                <a:ea typeface="+mn-lt"/>
                <a:cs typeface="+mn-lt"/>
              </a:rPr>
              <a:t>Сарајево</a:t>
            </a:r>
            <a:r>
              <a:rPr lang="ro-RO" sz="2000" dirty="0">
                <a:ea typeface="+mn-lt"/>
                <a:cs typeface="+mn-lt"/>
              </a:rPr>
              <a:t>) este capitala și cel mai mare centru urban din Bosnia și Herțegovina, cu o populație estimată la 275,524 de locuitori (în decembrie 2013).Este de asemenea capitala Federația Bosniei și Herțegovinei și a Republicii </a:t>
            </a:r>
            <a:r>
              <a:rPr lang="ro-RO" sz="2000" err="1">
                <a:ea typeface="+mn-lt"/>
                <a:cs typeface="+mn-lt"/>
              </a:rPr>
              <a:t>Srpska</a:t>
            </a:r>
            <a:r>
              <a:rPr lang="ro-RO" sz="2000" dirty="0">
                <a:ea typeface="+mn-lt"/>
                <a:cs typeface="+mn-lt"/>
              </a:rPr>
              <a:t>, cât și centrului Cantonului Sarajevo. Orașul este celebru pentru diversitatea religioasă, cu o populație islamică, catolică și ortodoxă care coexistă pașnic de secole.</a:t>
            </a:r>
            <a:endParaRPr lang="ro-RO" sz="2000" dirty="0">
              <a:cs typeface="Calibri"/>
            </a:endParaRPr>
          </a:p>
        </p:txBody>
      </p:sp>
      <p:pic>
        <p:nvPicPr>
          <p:cNvPr id="8" name="Imagine 8" descr="O imagine care conține în aer liber, cer, munte, natură&#10;&#10;Descriere generată automat">
            <a:extLst>
              <a:ext uri="{FF2B5EF4-FFF2-40B4-BE49-F238E27FC236}">
                <a16:creationId xmlns:a16="http://schemas.microsoft.com/office/drawing/2014/main" id="{AE7A6E4B-2E55-4F4A-68F1-E0E6F69495BD}"/>
              </a:ext>
            </a:extLst>
          </p:cNvPr>
          <p:cNvPicPr>
            <a:picLocks noChangeAspect="1"/>
          </p:cNvPicPr>
          <p:nvPr/>
        </p:nvPicPr>
        <p:blipFill>
          <a:blip r:embed="rId2"/>
          <a:stretch>
            <a:fillRect/>
          </a:stretch>
        </p:blipFill>
        <p:spPr>
          <a:xfrm>
            <a:off x="-44669" y="3989624"/>
            <a:ext cx="12241922" cy="2872681"/>
          </a:xfrm>
          <a:prstGeom prst="rect">
            <a:avLst/>
          </a:prstGeom>
        </p:spPr>
      </p:pic>
    </p:spTree>
    <p:extLst>
      <p:ext uri="{BB962C8B-B14F-4D97-AF65-F5344CB8AC3E}">
        <p14:creationId xmlns:p14="http://schemas.microsoft.com/office/powerpoint/2010/main" val="258162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FE91E9E-F08A-EA23-70A4-73FB9A7F85B7}"/>
              </a:ext>
            </a:extLst>
          </p:cNvPr>
          <p:cNvSpPr>
            <a:spLocks noGrp="1"/>
          </p:cNvSpPr>
          <p:nvPr>
            <p:ph type="title"/>
          </p:nvPr>
        </p:nvSpPr>
        <p:spPr/>
        <p:txBody>
          <a:bodyPr/>
          <a:lstStyle/>
          <a:p>
            <a:r>
              <a:rPr lang="ro-RO" b="1" dirty="0">
                <a:solidFill>
                  <a:schemeClr val="accent1">
                    <a:lumMod val="50000"/>
                  </a:schemeClr>
                </a:solidFill>
                <a:cs typeface="Calibri Light"/>
              </a:rPr>
              <a:t>Sarajevo</a:t>
            </a:r>
            <a:endParaRPr lang="ro-RO" dirty="0">
              <a:solidFill>
                <a:schemeClr val="accent1">
                  <a:lumMod val="50000"/>
                </a:schemeClr>
              </a:solidFill>
            </a:endParaRPr>
          </a:p>
        </p:txBody>
      </p:sp>
      <p:pic>
        <p:nvPicPr>
          <p:cNvPr id="5" name="Imagine 5" descr="O imagine care conține clădire, în aer liber, roșu, acoperiș&#10;&#10;Descriere generată automat">
            <a:extLst>
              <a:ext uri="{FF2B5EF4-FFF2-40B4-BE49-F238E27FC236}">
                <a16:creationId xmlns:a16="http://schemas.microsoft.com/office/drawing/2014/main" id="{E006CB75-238F-0EDE-E4D4-88ED03980877}"/>
              </a:ext>
            </a:extLst>
          </p:cNvPr>
          <p:cNvPicPr>
            <a:picLocks noChangeAspect="1"/>
          </p:cNvPicPr>
          <p:nvPr/>
        </p:nvPicPr>
        <p:blipFill>
          <a:blip r:embed="rId2"/>
          <a:stretch>
            <a:fillRect/>
          </a:stretch>
        </p:blipFill>
        <p:spPr>
          <a:xfrm>
            <a:off x="7667297" y="759372"/>
            <a:ext cx="3754821" cy="5010807"/>
          </a:xfrm>
          <a:prstGeom prst="rect">
            <a:avLst/>
          </a:prstGeom>
        </p:spPr>
      </p:pic>
      <p:sp>
        <p:nvSpPr>
          <p:cNvPr id="6" name="CasetăText 5">
            <a:extLst>
              <a:ext uri="{FF2B5EF4-FFF2-40B4-BE49-F238E27FC236}">
                <a16:creationId xmlns:a16="http://schemas.microsoft.com/office/drawing/2014/main" id="{FF45F0BB-4EB9-7607-9B19-DB3060A18AA8}"/>
              </a:ext>
            </a:extLst>
          </p:cNvPr>
          <p:cNvSpPr txBox="1"/>
          <p:nvPr/>
        </p:nvSpPr>
        <p:spPr>
          <a:xfrm>
            <a:off x="9239250" y="5935060"/>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o-RO" dirty="0" err="1">
                <a:ea typeface="+mn-lt"/>
                <a:cs typeface="+mn-lt"/>
              </a:rPr>
              <a:t>Sarajevska</a:t>
            </a:r>
            <a:r>
              <a:rPr lang="ro-RO" dirty="0">
                <a:ea typeface="+mn-lt"/>
                <a:cs typeface="+mn-lt"/>
              </a:rPr>
              <a:t> </a:t>
            </a:r>
            <a:r>
              <a:rPr lang="ro-RO" dirty="0" err="1">
                <a:ea typeface="+mn-lt"/>
                <a:cs typeface="+mn-lt"/>
              </a:rPr>
              <a:t>Pivara</a:t>
            </a:r>
            <a:r>
              <a:rPr lang="ro-RO" dirty="0">
                <a:ea typeface="+mn-lt"/>
                <a:cs typeface="+mn-lt"/>
              </a:rPr>
              <a:t>, fabrică istorică de bere din Sarajevo</a:t>
            </a:r>
            <a:endParaRPr lang="ro-RO" dirty="0"/>
          </a:p>
        </p:txBody>
      </p:sp>
      <p:pic>
        <p:nvPicPr>
          <p:cNvPr id="7" name="Imagine 7" descr="O imagine care conține cer, în aer liber, munte, natură&#10;&#10;Descriere generată automat">
            <a:extLst>
              <a:ext uri="{FF2B5EF4-FFF2-40B4-BE49-F238E27FC236}">
                <a16:creationId xmlns:a16="http://schemas.microsoft.com/office/drawing/2014/main" id="{B05D5232-B4F9-2462-C1C4-A4534767F30F}"/>
              </a:ext>
            </a:extLst>
          </p:cNvPr>
          <p:cNvPicPr>
            <a:picLocks noChangeAspect="1"/>
          </p:cNvPicPr>
          <p:nvPr/>
        </p:nvPicPr>
        <p:blipFill>
          <a:blip r:embed="rId3"/>
          <a:stretch>
            <a:fillRect/>
          </a:stretch>
        </p:blipFill>
        <p:spPr>
          <a:xfrm>
            <a:off x="218090" y="1647727"/>
            <a:ext cx="7275786" cy="4271994"/>
          </a:xfrm>
          <a:prstGeom prst="rect">
            <a:avLst/>
          </a:prstGeom>
        </p:spPr>
      </p:pic>
    </p:spTree>
    <p:extLst>
      <p:ext uri="{BB962C8B-B14F-4D97-AF65-F5344CB8AC3E}">
        <p14:creationId xmlns:p14="http://schemas.microsoft.com/office/powerpoint/2010/main" val="1150491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8B49ED-6693-497D-8823-F50F891E8D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8DCD3BD4-4F32-431E-A9C3-8D2DA60CD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36AAC24-A98C-465E-AFEE-69D698E773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9149158 w 12192000"/>
              <a:gd name="connsiteY0" fmla="*/ 2038490 h 6858000"/>
              <a:gd name="connsiteX1" fmla="*/ 9164184 w 12192000"/>
              <a:gd name="connsiteY1" fmla="*/ 2044026 h 6858000"/>
              <a:gd name="connsiteX2" fmla="*/ 9172532 w 12192000"/>
              <a:gd name="connsiteY2" fmla="*/ 2045543 h 6858000"/>
              <a:gd name="connsiteX3" fmla="*/ 9171580 w 12192000"/>
              <a:gd name="connsiteY3" fmla="*/ 2056997 h 6858000"/>
              <a:gd name="connsiteX4" fmla="*/ 9161257 w 12192000"/>
              <a:gd name="connsiteY4" fmla="*/ 2098605 h 6858000"/>
              <a:gd name="connsiteX5" fmla="*/ 9138232 w 12192000"/>
              <a:gd name="connsiteY5" fmla="*/ 2059518 h 6858000"/>
              <a:gd name="connsiteX6" fmla="*/ 9149158 w 12192000"/>
              <a:gd name="connsiteY6" fmla="*/ 2038490 h 6858000"/>
              <a:gd name="connsiteX7" fmla="*/ 9177606 w 12192000"/>
              <a:gd name="connsiteY7" fmla="*/ 1977215 h 6858000"/>
              <a:gd name="connsiteX8" fmla="*/ 9181592 w 12192000"/>
              <a:gd name="connsiteY8" fmla="*/ 1987782 h 6858000"/>
              <a:gd name="connsiteX9" fmla="*/ 9181923 w 12192000"/>
              <a:gd name="connsiteY9" fmla="*/ 1998627 h 6858000"/>
              <a:gd name="connsiteX10" fmla="*/ 9182316 w 12192000"/>
              <a:gd name="connsiteY10" fmla="*/ 2031066 h 6858000"/>
              <a:gd name="connsiteX11" fmla="*/ 9182278 w 12192000"/>
              <a:gd name="connsiteY11" fmla="*/ 2047313 h 6858000"/>
              <a:gd name="connsiteX12" fmla="*/ 9172532 w 12192000"/>
              <a:gd name="connsiteY12" fmla="*/ 2045543 h 6858000"/>
              <a:gd name="connsiteX13" fmla="*/ 9173842 w 12192000"/>
              <a:gd name="connsiteY13" fmla="*/ 2029805 h 6858000"/>
              <a:gd name="connsiteX14" fmla="*/ 9177334 w 12192000"/>
              <a:gd name="connsiteY14" fmla="*/ 1979903 h 6858000"/>
              <a:gd name="connsiteX15" fmla="*/ 3696300 w 12192000"/>
              <a:gd name="connsiteY15" fmla="*/ 1578900 h 6858000"/>
              <a:gd name="connsiteX16" fmla="*/ 3738823 w 12192000"/>
              <a:gd name="connsiteY16" fmla="*/ 1596298 h 6858000"/>
              <a:gd name="connsiteX17" fmla="*/ 3714409 w 12192000"/>
              <a:gd name="connsiteY17" fmla="*/ 1593618 h 6858000"/>
              <a:gd name="connsiteX18" fmla="*/ 3693161 w 12192000"/>
              <a:gd name="connsiteY18" fmla="*/ 1582501 h 6858000"/>
              <a:gd name="connsiteX19" fmla="*/ 3696300 w 12192000"/>
              <a:gd name="connsiteY19" fmla="*/ 1578900 h 6858000"/>
              <a:gd name="connsiteX20" fmla="*/ 3918454 w 12192000"/>
              <a:gd name="connsiteY20" fmla="*/ 1175387 h 6858000"/>
              <a:gd name="connsiteX21" fmla="*/ 4173607 w 12192000"/>
              <a:gd name="connsiteY21" fmla="*/ 1280040 h 6858000"/>
              <a:gd name="connsiteX22" fmla="*/ 4170135 w 12192000"/>
              <a:gd name="connsiteY22" fmla="*/ 1283683 h 6858000"/>
              <a:gd name="connsiteX23" fmla="*/ 3918454 w 12192000"/>
              <a:gd name="connsiteY23" fmla="*/ 1175387 h 6858000"/>
              <a:gd name="connsiteX24" fmla="*/ 8109090 w 12192000"/>
              <a:gd name="connsiteY24" fmla="*/ 602108 h 6858000"/>
              <a:gd name="connsiteX25" fmla="*/ 8113034 w 12192000"/>
              <a:gd name="connsiteY25" fmla="*/ 602645 h 6858000"/>
              <a:gd name="connsiteX26" fmla="*/ 8111220 w 12192000"/>
              <a:gd name="connsiteY26" fmla="*/ 603405 h 6858000"/>
              <a:gd name="connsiteX27" fmla="*/ 8489536 w 12192000"/>
              <a:gd name="connsiteY27" fmla="*/ 389280 h 6858000"/>
              <a:gd name="connsiteX28" fmla="*/ 8470194 w 12192000"/>
              <a:gd name="connsiteY28" fmla="*/ 397527 h 6858000"/>
              <a:gd name="connsiteX29" fmla="*/ 8373511 w 12192000"/>
              <a:gd name="connsiteY29" fmla="*/ 465608 h 6858000"/>
              <a:gd name="connsiteX30" fmla="*/ 8231753 w 12192000"/>
              <a:gd name="connsiteY30" fmla="*/ 560890 h 6858000"/>
              <a:gd name="connsiteX31" fmla="*/ 8199967 w 12192000"/>
              <a:gd name="connsiteY31" fmla="*/ 553465 h 6858000"/>
              <a:gd name="connsiteX32" fmla="*/ 8175616 w 12192000"/>
              <a:gd name="connsiteY32" fmla="*/ 546483 h 6858000"/>
              <a:gd name="connsiteX33" fmla="*/ 8128578 w 12192000"/>
              <a:gd name="connsiteY33" fmla="*/ 563992 h 6858000"/>
              <a:gd name="connsiteX34" fmla="*/ 8104845 w 12192000"/>
              <a:gd name="connsiteY34" fmla="*/ 593172 h 6858000"/>
              <a:gd name="connsiteX35" fmla="*/ 8105615 w 12192000"/>
              <a:gd name="connsiteY35" fmla="*/ 599991 h 6858000"/>
              <a:gd name="connsiteX36" fmla="*/ 8109090 w 12192000"/>
              <a:gd name="connsiteY36" fmla="*/ 602108 h 6858000"/>
              <a:gd name="connsiteX37" fmla="*/ 8092049 w 12192000"/>
              <a:gd name="connsiteY37" fmla="*/ 599788 h 6858000"/>
              <a:gd name="connsiteX38" fmla="*/ 8047646 w 12192000"/>
              <a:gd name="connsiteY38" fmla="*/ 588557 h 6858000"/>
              <a:gd name="connsiteX39" fmla="*/ 7793637 w 12192000"/>
              <a:gd name="connsiteY39" fmla="*/ 681868 h 6858000"/>
              <a:gd name="connsiteX40" fmla="*/ 6007741 w 12192000"/>
              <a:gd name="connsiteY40" fmla="*/ 1095470 h 6858000"/>
              <a:gd name="connsiteX41" fmla="*/ 5902533 w 12192000"/>
              <a:gd name="connsiteY41" fmla="*/ 1103650 h 6858000"/>
              <a:gd name="connsiteX42" fmla="*/ 5164222 w 12192000"/>
              <a:gd name="connsiteY42" fmla="*/ 1163546 h 6858000"/>
              <a:gd name="connsiteX43" fmla="*/ 4395075 w 12192000"/>
              <a:gd name="connsiteY43" fmla="*/ 1082763 h 6858000"/>
              <a:gd name="connsiteX44" fmla="*/ 3939440 w 12192000"/>
              <a:gd name="connsiteY44" fmla="*/ 891265 h 6858000"/>
              <a:gd name="connsiteX45" fmla="*/ 3747894 w 12192000"/>
              <a:gd name="connsiteY45" fmla="*/ 801994 h 6858000"/>
              <a:gd name="connsiteX46" fmla="*/ 3569553 w 12192000"/>
              <a:gd name="connsiteY46" fmla="*/ 697970 h 6858000"/>
              <a:gd name="connsiteX47" fmla="*/ 3507813 w 12192000"/>
              <a:gd name="connsiteY47" fmla="*/ 680216 h 6858000"/>
              <a:gd name="connsiteX48" fmla="*/ 3490455 w 12192000"/>
              <a:gd name="connsiteY48" fmla="*/ 682587 h 6858000"/>
              <a:gd name="connsiteX49" fmla="*/ 3477246 w 12192000"/>
              <a:gd name="connsiteY49" fmla="*/ 691971 h 6858000"/>
              <a:gd name="connsiteX50" fmla="*/ 3484273 w 12192000"/>
              <a:gd name="connsiteY50" fmla="*/ 701857 h 6858000"/>
              <a:gd name="connsiteX51" fmla="*/ 3495638 w 12192000"/>
              <a:gd name="connsiteY51" fmla="*/ 705849 h 6858000"/>
              <a:gd name="connsiteX52" fmla="*/ 3548914 w 12192000"/>
              <a:gd name="connsiteY52" fmla="*/ 733487 h 6858000"/>
              <a:gd name="connsiteX53" fmla="*/ 3551504 w 12192000"/>
              <a:gd name="connsiteY53" fmla="*/ 753036 h 6858000"/>
              <a:gd name="connsiteX54" fmla="*/ 3562075 w 12192000"/>
              <a:gd name="connsiteY54" fmla="*/ 765715 h 6858000"/>
              <a:gd name="connsiteX55" fmla="*/ 3605942 w 12192000"/>
              <a:gd name="connsiteY55" fmla="*/ 772481 h 6858000"/>
              <a:gd name="connsiteX56" fmla="*/ 3499309 w 12192000"/>
              <a:gd name="connsiteY56" fmla="*/ 737079 h 6858000"/>
              <a:gd name="connsiteX57" fmla="*/ 3473788 w 12192000"/>
              <a:gd name="connsiteY57" fmla="*/ 711717 h 6858000"/>
              <a:gd name="connsiteX58" fmla="*/ 3437248 w 12192000"/>
              <a:gd name="connsiteY58" fmla="*/ 714263 h 6858000"/>
              <a:gd name="connsiteX59" fmla="*/ 3413254 w 12192000"/>
              <a:gd name="connsiteY59" fmla="*/ 712874 h 6858000"/>
              <a:gd name="connsiteX60" fmla="*/ 3362511 w 12192000"/>
              <a:gd name="connsiteY60" fmla="*/ 677414 h 6858000"/>
              <a:gd name="connsiteX61" fmla="*/ 3344467 w 12192000"/>
              <a:gd name="connsiteY61" fmla="*/ 679599 h 6858000"/>
              <a:gd name="connsiteX62" fmla="*/ 3347971 w 12192000"/>
              <a:gd name="connsiteY62" fmla="*/ 692328 h 6858000"/>
              <a:gd name="connsiteX63" fmla="*/ 3363008 w 12192000"/>
              <a:gd name="connsiteY63" fmla="*/ 711713 h 6858000"/>
              <a:gd name="connsiteX64" fmla="*/ 3362637 w 12192000"/>
              <a:gd name="connsiteY64" fmla="*/ 727058 h 6858000"/>
              <a:gd name="connsiteX65" fmla="*/ 3376167 w 12192000"/>
              <a:gd name="connsiteY65" fmla="*/ 759779 h 6858000"/>
              <a:gd name="connsiteX66" fmla="*/ 3406203 w 12192000"/>
              <a:gd name="connsiteY66" fmla="*/ 808483 h 6858000"/>
              <a:gd name="connsiteX67" fmla="*/ 3420116 w 12192000"/>
              <a:gd name="connsiteY67" fmla="*/ 820757 h 6858000"/>
              <a:gd name="connsiteX68" fmla="*/ 3429194 w 12192000"/>
              <a:gd name="connsiteY68" fmla="*/ 825831 h 6858000"/>
              <a:gd name="connsiteX69" fmla="*/ 3619149 w 12192000"/>
              <a:gd name="connsiteY69" fmla="*/ 1006561 h 6858000"/>
              <a:gd name="connsiteX70" fmla="*/ 3818654 w 12192000"/>
              <a:gd name="connsiteY70" fmla="*/ 1120369 h 6858000"/>
              <a:gd name="connsiteX71" fmla="*/ 3824021 w 12192000"/>
              <a:gd name="connsiteY71" fmla="*/ 1125355 h 6858000"/>
              <a:gd name="connsiteX72" fmla="*/ 3736668 w 12192000"/>
              <a:gd name="connsiteY72" fmla="*/ 1107215 h 6858000"/>
              <a:gd name="connsiteX73" fmla="*/ 3540174 w 12192000"/>
              <a:gd name="connsiteY73" fmla="*/ 1014247 h 6858000"/>
              <a:gd name="connsiteX74" fmla="*/ 3421640 w 12192000"/>
              <a:gd name="connsiteY74" fmla="*/ 955861 h 6858000"/>
              <a:gd name="connsiteX75" fmla="*/ 3404753 w 12192000"/>
              <a:gd name="connsiteY75" fmla="*/ 944484 h 6858000"/>
              <a:gd name="connsiteX76" fmla="*/ 3393138 w 12192000"/>
              <a:gd name="connsiteY76" fmla="*/ 941865 h 6858000"/>
              <a:gd name="connsiteX77" fmla="*/ 3385712 w 12192000"/>
              <a:gd name="connsiteY77" fmla="*/ 952159 h 6858000"/>
              <a:gd name="connsiteX78" fmla="*/ 3398641 w 12192000"/>
              <a:gd name="connsiteY78" fmla="*/ 986025 h 6858000"/>
              <a:gd name="connsiteX79" fmla="*/ 3489975 w 12192000"/>
              <a:gd name="connsiteY79" fmla="*/ 1045560 h 6858000"/>
              <a:gd name="connsiteX80" fmla="*/ 3617273 w 12192000"/>
              <a:gd name="connsiteY80" fmla="*/ 1114697 h 6858000"/>
              <a:gd name="connsiteX81" fmla="*/ 3623898 w 12192000"/>
              <a:gd name="connsiteY81" fmla="*/ 1123556 h 6858000"/>
              <a:gd name="connsiteX82" fmla="*/ 3552438 w 12192000"/>
              <a:gd name="connsiteY82" fmla="*/ 1090606 h 6858000"/>
              <a:gd name="connsiteX83" fmla="*/ 3482417 w 12192000"/>
              <a:gd name="connsiteY83" fmla="*/ 1059092 h 6858000"/>
              <a:gd name="connsiteX84" fmla="*/ 3463468 w 12192000"/>
              <a:gd name="connsiteY84" fmla="*/ 1057629 h 6858000"/>
              <a:gd name="connsiteX85" fmla="*/ 3459472 w 12192000"/>
              <a:gd name="connsiteY85" fmla="*/ 1074217 h 6858000"/>
              <a:gd name="connsiteX86" fmla="*/ 3494211 w 12192000"/>
              <a:gd name="connsiteY86" fmla="*/ 1112153 h 6858000"/>
              <a:gd name="connsiteX87" fmla="*/ 3663137 w 12192000"/>
              <a:gd name="connsiteY87" fmla="*/ 1205775 h 6858000"/>
              <a:gd name="connsiteX88" fmla="*/ 3748466 w 12192000"/>
              <a:gd name="connsiteY88" fmla="*/ 1260936 h 6858000"/>
              <a:gd name="connsiteX89" fmla="*/ 3753142 w 12192000"/>
              <a:gd name="connsiteY89" fmla="*/ 1276208 h 6858000"/>
              <a:gd name="connsiteX90" fmla="*/ 3791960 w 12192000"/>
              <a:gd name="connsiteY90" fmla="*/ 1298886 h 6858000"/>
              <a:gd name="connsiteX91" fmla="*/ 3816039 w 12192000"/>
              <a:gd name="connsiteY91" fmla="*/ 1301606 h 6858000"/>
              <a:gd name="connsiteX92" fmla="*/ 4094439 w 12192000"/>
              <a:gd name="connsiteY92" fmla="*/ 1448806 h 6858000"/>
              <a:gd name="connsiteX93" fmla="*/ 4222870 w 12192000"/>
              <a:gd name="connsiteY93" fmla="*/ 1493379 h 6858000"/>
              <a:gd name="connsiteX94" fmla="*/ 4223141 w 12192000"/>
              <a:gd name="connsiteY94" fmla="*/ 1497641 h 6858000"/>
              <a:gd name="connsiteX95" fmla="*/ 4222428 w 12192000"/>
              <a:gd name="connsiteY95" fmla="*/ 1502292 h 6858000"/>
              <a:gd name="connsiteX96" fmla="*/ 4039973 w 12192000"/>
              <a:gd name="connsiteY96" fmla="*/ 1434198 h 6858000"/>
              <a:gd name="connsiteX97" fmla="*/ 3564773 w 12192000"/>
              <a:gd name="connsiteY97" fmla="*/ 1226279 h 6858000"/>
              <a:gd name="connsiteX98" fmla="*/ 3420650 w 12192000"/>
              <a:gd name="connsiteY98" fmla="*/ 1141464 h 6858000"/>
              <a:gd name="connsiteX99" fmla="*/ 3320669 w 12192000"/>
              <a:gd name="connsiteY99" fmla="*/ 1088883 h 6858000"/>
              <a:gd name="connsiteX100" fmla="*/ 3270102 w 12192000"/>
              <a:gd name="connsiteY100" fmla="*/ 1082659 h 6858000"/>
              <a:gd name="connsiteX101" fmla="*/ 3251648 w 12192000"/>
              <a:gd name="connsiteY101" fmla="*/ 1094290 h 6858000"/>
              <a:gd name="connsiteX102" fmla="*/ 3263506 w 12192000"/>
              <a:gd name="connsiteY102" fmla="*/ 1106005 h 6858000"/>
              <a:gd name="connsiteX103" fmla="*/ 3268636 w 12192000"/>
              <a:gd name="connsiteY103" fmla="*/ 1107265 h 6858000"/>
              <a:gd name="connsiteX104" fmla="*/ 3325089 w 12192000"/>
              <a:gd name="connsiteY104" fmla="*/ 1137201 h 6858000"/>
              <a:gd name="connsiteX105" fmla="*/ 3326003 w 12192000"/>
              <a:gd name="connsiteY105" fmla="*/ 1151585 h 6858000"/>
              <a:gd name="connsiteX106" fmla="*/ 3336410 w 12192000"/>
              <a:gd name="connsiteY106" fmla="*/ 1166967 h 6858000"/>
              <a:gd name="connsiteX107" fmla="*/ 3375112 w 12192000"/>
              <a:gd name="connsiteY107" fmla="*/ 1171943 h 6858000"/>
              <a:gd name="connsiteX108" fmla="*/ 3326222 w 12192000"/>
              <a:gd name="connsiteY108" fmla="*/ 1170885 h 6858000"/>
              <a:gd name="connsiteX109" fmla="*/ 3254679 w 12192000"/>
              <a:gd name="connsiteY109" fmla="*/ 1120765 h 6858000"/>
              <a:gd name="connsiteX110" fmla="*/ 3242188 w 12192000"/>
              <a:gd name="connsiteY110" fmla="*/ 1109662 h 6858000"/>
              <a:gd name="connsiteX111" fmla="*/ 3211499 w 12192000"/>
              <a:gd name="connsiteY111" fmla="*/ 1114184 h 6858000"/>
              <a:gd name="connsiteX112" fmla="*/ 3185849 w 12192000"/>
              <a:gd name="connsiteY112" fmla="*/ 1113265 h 6858000"/>
              <a:gd name="connsiteX113" fmla="*/ 3135843 w 12192000"/>
              <a:gd name="connsiteY113" fmla="*/ 1078789 h 6858000"/>
              <a:gd name="connsiteX114" fmla="*/ 3119118 w 12192000"/>
              <a:gd name="connsiteY114" fmla="*/ 1080546 h 6858000"/>
              <a:gd name="connsiteX115" fmla="*/ 3120198 w 12192000"/>
              <a:gd name="connsiteY115" fmla="*/ 1092226 h 6858000"/>
              <a:gd name="connsiteX116" fmla="*/ 3131691 w 12192000"/>
              <a:gd name="connsiteY116" fmla="*/ 1108819 h 6858000"/>
              <a:gd name="connsiteX117" fmla="*/ 3129914 w 12192000"/>
              <a:gd name="connsiteY117" fmla="*/ 1139097 h 6858000"/>
              <a:gd name="connsiteX118" fmla="*/ 3133955 w 12192000"/>
              <a:gd name="connsiteY118" fmla="*/ 1154983 h 6858000"/>
              <a:gd name="connsiteX119" fmla="*/ 3178170 w 12192000"/>
              <a:gd name="connsiteY119" fmla="*/ 1214855 h 6858000"/>
              <a:gd name="connsiteX120" fmla="*/ 3185378 w 12192000"/>
              <a:gd name="connsiteY120" fmla="*/ 1222303 h 6858000"/>
              <a:gd name="connsiteX121" fmla="*/ 3206608 w 12192000"/>
              <a:gd name="connsiteY121" fmla="*/ 1233153 h 6858000"/>
              <a:gd name="connsiteX122" fmla="*/ 3379140 w 12192000"/>
              <a:gd name="connsiteY122" fmla="*/ 1399351 h 6858000"/>
              <a:gd name="connsiteX123" fmla="*/ 3603118 w 12192000"/>
              <a:gd name="connsiteY123" fmla="*/ 1527375 h 6858000"/>
              <a:gd name="connsiteX124" fmla="*/ 3524809 w 12192000"/>
              <a:gd name="connsiteY124" fmla="*/ 1513774 h 6858000"/>
              <a:gd name="connsiteX125" fmla="*/ 3327498 w 12192000"/>
              <a:gd name="connsiteY125" fmla="*/ 1423859 h 6858000"/>
              <a:gd name="connsiteX126" fmla="*/ 3192949 w 12192000"/>
              <a:gd name="connsiteY126" fmla="*/ 1357211 h 6858000"/>
              <a:gd name="connsiteX127" fmla="*/ 3180259 w 12192000"/>
              <a:gd name="connsiteY127" fmla="*/ 1348280 h 6858000"/>
              <a:gd name="connsiteX128" fmla="*/ 3166204 w 12192000"/>
              <a:gd name="connsiteY128" fmla="*/ 1344345 h 6858000"/>
              <a:gd name="connsiteX129" fmla="*/ 3159212 w 12192000"/>
              <a:gd name="connsiteY129" fmla="*/ 1356197 h 6858000"/>
              <a:gd name="connsiteX130" fmla="*/ 3181004 w 12192000"/>
              <a:gd name="connsiteY130" fmla="*/ 1397043 h 6858000"/>
              <a:gd name="connsiteX131" fmla="*/ 3273385 w 12192000"/>
              <a:gd name="connsiteY131" fmla="*/ 1451888 h 6858000"/>
              <a:gd name="connsiteX132" fmla="*/ 3401776 w 12192000"/>
              <a:gd name="connsiteY132" fmla="*/ 1527602 h 6858000"/>
              <a:gd name="connsiteX133" fmla="*/ 3318130 w 12192000"/>
              <a:gd name="connsiteY133" fmla="*/ 1488342 h 6858000"/>
              <a:gd name="connsiteX134" fmla="*/ 3253694 w 12192000"/>
              <a:gd name="connsiteY134" fmla="*/ 1459909 h 6858000"/>
              <a:gd name="connsiteX135" fmla="*/ 3236182 w 12192000"/>
              <a:gd name="connsiteY135" fmla="*/ 1459882 h 6858000"/>
              <a:gd name="connsiteX136" fmla="*/ 3233020 w 12192000"/>
              <a:gd name="connsiteY136" fmla="*/ 1473687 h 6858000"/>
              <a:gd name="connsiteX137" fmla="*/ 3272474 w 12192000"/>
              <a:gd name="connsiteY137" fmla="*/ 1516958 h 6858000"/>
              <a:gd name="connsiteX138" fmla="*/ 3341300 w 12192000"/>
              <a:gd name="connsiteY138" fmla="*/ 1556133 h 6858000"/>
              <a:gd name="connsiteX139" fmla="*/ 3267359 w 12192000"/>
              <a:gd name="connsiteY139" fmla="*/ 1553009 h 6858000"/>
              <a:gd name="connsiteX140" fmla="*/ 3329832 w 12192000"/>
              <a:gd name="connsiteY140" fmla="*/ 1587586 h 6858000"/>
              <a:gd name="connsiteX141" fmla="*/ 3421490 w 12192000"/>
              <a:gd name="connsiteY141" fmla="*/ 1599301 h 6858000"/>
              <a:gd name="connsiteX142" fmla="*/ 3459923 w 12192000"/>
              <a:gd name="connsiteY142" fmla="*/ 1621220 h 6858000"/>
              <a:gd name="connsiteX143" fmla="*/ 3497490 w 12192000"/>
              <a:gd name="connsiteY143" fmla="*/ 1645392 h 6858000"/>
              <a:gd name="connsiteX144" fmla="*/ 3507803 w 12192000"/>
              <a:gd name="connsiteY144" fmla="*/ 1669911 h 6858000"/>
              <a:gd name="connsiteX145" fmla="*/ 3543290 w 12192000"/>
              <a:gd name="connsiteY145" fmla="*/ 1703729 h 6858000"/>
              <a:gd name="connsiteX146" fmla="*/ 3546999 w 12192000"/>
              <a:gd name="connsiteY146" fmla="*/ 1703818 h 6858000"/>
              <a:gd name="connsiteX147" fmla="*/ 3572295 w 12192000"/>
              <a:gd name="connsiteY147" fmla="*/ 1720349 h 6858000"/>
              <a:gd name="connsiteX148" fmla="*/ 3596922 w 12192000"/>
              <a:gd name="connsiteY148" fmla="*/ 1736961 h 6858000"/>
              <a:gd name="connsiteX149" fmla="*/ 3602119 w 12192000"/>
              <a:gd name="connsiteY149" fmla="*/ 1739285 h 6858000"/>
              <a:gd name="connsiteX150" fmla="*/ 3734798 w 12192000"/>
              <a:gd name="connsiteY150" fmla="*/ 1845349 h 6858000"/>
              <a:gd name="connsiteX151" fmla="*/ 3743174 w 12192000"/>
              <a:gd name="connsiteY151" fmla="*/ 1849972 h 6858000"/>
              <a:gd name="connsiteX152" fmla="*/ 3478101 w 12192000"/>
              <a:gd name="connsiteY152" fmla="*/ 1864630 h 6858000"/>
              <a:gd name="connsiteX153" fmla="*/ 3135293 w 12192000"/>
              <a:gd name="connsiteY153" fmla="*/ 1816496 h 6858000"/>
              <a:gd name="connsiteX154" fmla="*/ 3158510 w 12192000"/>
              <a:gd name="connsiteY154" fmla="*/ 1863880 h 6858000"/>
              <a:gd name="connsiteX155" fmla="*/ 3148907 w 12192000"/>
              <a:gd name="connsiteY155" fmla="*/ 1908797 h 6858000"/>
              <a:gd name="connsiteX156" fmla="*/ 3150229 w 12192000"/>
              <a:gd name="connsiteY156" fmla="*/ 2003660 h 6858000"/>
              <a:gd name="connsiteX157" fmla="*/ 3154219 w 12192000"/>
              <a:gd name="connsiteY157" fmla="*/ 2018746 h 6858000"/>
              <a:gd name="connsiteX158" fmla="*/ 3079313 w 12192000"/>
              <a:gd name="connsiteY158" fmla="*/ 2037482 h 6858000"/>
              <a:gd name="connsiteX159" fmla="*/ 3545961 w 12192000"/>
              <a:gd name="connsiteY159" fmla="*/ 2248584 h 6858000"/>
              <a:gd name="connsiteX160" fmla="*/ 3242382 w 12192000"/>
              <a:gd name="connsiteY160" fmla="*/ 2234890 h 6858000"/>
              <a:gd name="connsiteX161" fmla="*/ 3206852 w 12192000"/>
              <a:gd name="connsiteY161" fmla="*/ 2322137 h 6858000"/>
              <a:gd name="connsiteX162" fmla="*/ 3352854 w 12192000"/>
              <a:gd name="connsiteY162" fmla="*/ 2378270 h 6858000"/>
              <a:gd name="connsiteX163" fmla="*/ 3414532 w 12192000"/>
              <a:gd name="connsiteY163" fmla="*/ 2516826 h 6858000"/>
              <a:gd name="connsiteX164" fmla="*/ 3397577 w 12192000"/>
              <a:gd name="connsiteY164" fmla="*/ 2652556 h 6858000"/>
              <a:gd name="connsiteX165" fmla="*/ 3339773 w 12192000"/>
              <a:gd name="connsiteY165" fmla="*/ 2701969 h 6858000"/>
              <a:gd name="connsiteX166" fmla="*/ 3257041 w 12192000"/>
              <a:gd name="connsiteY166" fmla="*/ 2788223 h 6858000"/>
              <a:gd name="connsiteX167" fmla="*/ 3205892 w 12192000"/>
              <a:gd name="connsiteY167" fmla="*/ 2841661 h 6858000"/>
              <a:gd name="connsiteX168" fmla="*/ 3016267 w 12192000"/>
              <a:gd name="connsiteY168" fmla="*/ 2846107 h 6858000"/>
              <a:gd name="connsiteX169" fmla="*/ 3275450 w 12192000"/>
              <a:gd name="connsiteY169" fmla="*/ 2934701 h 6858000"/>
              <a:gd name="connsiteX170" fmla="*/ 3071009 w 12192000"/>
              <a:gd name="connsiteY170" fmla="*/ 2944432 h 6858000"/>
              <a:gd name="connsiteX171" fmla="*/ 3005039 w 12192000"/>
              <a:gd name="connsiteY171" fmla="*/ 2960743 h 6858000"/>
              <a:gd name="connsiteX172" fmla="*/ 3045255 w 12192000"/>
              <a:gd name="connsiteY172" fmla="*/ 2994795 h 6858000"/>
              <a:gd name="connsiteX173" fmla="*/ 3198769 w 12192000"/>
              <a:gd name="connsiteY173" fmla="*/ 3041966 h 6858000"/>
              <a:gd name="connsiteX174" fmla="*/ 3518098 w 12192000"/>
              <a:gd name="connsiteY174" fmla="*/ 3181525 h 6858000"/>
              <a:gd name="connsiteX175" fmla="*/ 3214876 w 12192000"/>
              <a:gd name="connsiteY175" fmla="*/ 3136382 h 6858000"/>
              <a:gd name="connsiteX176" fmla="*/ 3540876 w 12192000"/>
              <a:gd name="connsiteY176" fmla="*/ 3280232 h 6858000"/>
              <a:gd name="connsiteX177" fmla="*/ 3614558 w 12192000"/>
              <a:gd name="connsiteY177" fmla="*/ 3332242 h 6858000"/>
              <a:gd name="connsiteX178" fmla="*/ 3765439 w 12192000"/>
              <a:gd name="connsiteY178" fmla="*/ 3465091 h 6858000"/>
              <a:gd name="connsiteX179" fmla="*/ 3759506 w 12192000"/>
              <a:gd name="connsiteY179" fmla="*/ 3482990 h 6858000"/>
              <a:gd name="connsiteX180" fmla="*/ 3594905 w 12192000"/>
              <a:gd name="connsiteY180" fmla="*/ 3478499 h 6858000"/>
              <a:gd name="connsiteX181" fmla="*/ 3814430 w 12192000"/>
              <a:gd name="connsiteY181" fmla="*/ 3578876 h 6858000"/>
              <a:gd name="connsiteX182" fmla="*/ 4039126 w 12192000"/>
              <a:gd name="connsiteY182" fmla="*/ 3649369 h 6858000"/>
              <a:gd name="connsiteX183" fmla="*/ 3883152 w 12192000"/>
              <a:gd name="connsiteY183" fmla="*/ 3653497 h 6858000"/>
              <a:gd name="connsiteX184" fmla="*/ 3666446 w 12192000"/>
              <a:gd name="connsiteY184" fmla="*/ 3623911 h 6858000"/>
              <a:gd name="connsiteX185" fmla="*/ 3593589 w 12192000"/>
              <a:gd name="connsiteY185" fmla="*/ 3653674 h 6858000"/>
              <a:gd name="connsiteX186" fmla="*/ 3801238 w 12192000"/>
              <a:gd name="connsiteY186" fmla="*/ 3720862 h 6858000"/>
              <a:gd name="connsiteX187" fmla="*/ 3919545 w 12192000"/>
              <a:gd name="connsiteY187" fmla="*/ 3749213 h 6858000"/>
              <a:gd name="connsiteX188" fmla="*/ 3968059 w 12192000"/>
              <a:gd name="connsiteY188" fmla="*/ 3776085 h 6858000"/>
              <a:gd name="connsiteX189" fmla="*/ 4107750 w 12192000"/>
              <a:gd name="connsiteY189" fmla="*/ 3875932 h 6858000"/>
              <a:gd name="connsiteX190" fmla="*/ 4504087 w 12192000"/>
              <a:gd name="connsiteY190" fmla="*/ 3955698 h 6858000"/>
              <a:gd name="connsiteX191" fmla="*/ 5880284 w 12192000"/>
              <a:gd name="connsiteY191" fmla="*/ 3998656 h 6858000"/>
              <a:gd name="connsiteX192" fmla="*/ 8461494 w 12192000"/>
              <a:gd name="connsiteY192" fmla="*/ 3007971 h 6858000"/>
              <a:gd name="connsiteX193" fmla="*/ 8587378 w 12192000"/>
              <a:gd name="connsiteY193" fmla="*/ 2896089 h 6858000"/>
              <a:gd name="connsiteX194" fmla="*/ 8693826 w 12192000"/>
              <a:gd name="connsiteY194" fmla="*/ 2796225 h 6858000"/>
              <a:gd name="connsiteX195" fmla="*/ 8633488 w 12192000"/>
              <a:gd name="connsiteY195" fmla="*/ 2774007 h 6858000"/>
              <a:gd name="connsiteX196" fmla="*/ 8707444 w 12192000"/>
              <a:gd name="connsiteY196" fmla="*/ 2682105 h 6858000"/>
              <a:gd name="connsiteX197" fmla="*/ 8942552 w 12192000"/>
              <a:gd name="connsiteY197" fmla="*/ 2397549 h 6858000"/>
              <a:gd name="connsiteX198" fmla="*/ 9049260 w 12192000"/>
              <a:gd name="connsiteY198" fmla="*/ 2328253 h 6858000"/>
              <a:gd name="connsiteX199" fmla="*/ 9174304 w 12192000"/>
              <a:gd name="connsiteY199" fmla="*/ 2171379 h 6858000"/>
              <a:gd name="connsiteX200" fmla="*/ 9182228 w 12192000"/>
              <a:gd name="connsiteY200" fmla="*/ 2067678 h 6858000"/>
              <a:gd name="connsiteX201" fmla="*/ 9182278 w 12192000"/>
              <a:gd name="connsiteY201" fmla="*/ 2047313 h 6858000"/>
              <a:gd name="connsiteX202" fmla="*/ 9184334 w 12192000"/>
              <a:gd name="connsiteY202" fmla="*/ 2047686 h 6858000"/>
              <a:gd name="connsiteX203" fmla="*/ 9185124 w 12192000"/>
              <a:gd name="connsiteY203" fmla="*/ 1997142 h 6858000"/>
              <a:gd name="connsiteX204" fmla="*/ 9181592 w 12192000"/>
              <a:gd name="connsiteY204" fmla="*/ 1987782 h 6858000"/>
              <a:gd name="connsiteX205" fmla="*/ 9181190 w 12192000"/>
              <a:gd name="connsiteY205" fmla="*/ 1974586 h 6858000"/>
              <a:gd name="connsiteX206" fmla="*/ 9180252 w 12192000"/>
              <a:gd name="connsiteY206" fmla="*/ 1963164 h 6858000"/>
              <a:gd name="connsiteX207" fmla="*/ 9178804 w 12192000"/>
              <a:gd name="connsiteY207" fmla="*/ 1965349 h 6858000"/>
              <a:gd name="connsiteX208" fmla="*/ 9177606 w 12192000"/>
              <a:gd name="connsiteY208" fmla="*/ 1977215 h 6858000"/>
              <a:gd name="connsiteX209" fmla="*/ 9169614 w 12192000"/>
              <a:gd name="connsiteY209" fmla="*/ 1956030 h 6858000"/>
              <a:gd name="connsiteX210" fmla="*/ 9046406 w 12192000"/>
              <a:gd name="connsiteY210" fmla="*/ 1838718 h 6858000"/>
              <a:gd name="connsiteX211" fmla="*/ 8960873 w 12192000"/>
              <a:gd name="connsiteY211" fmla="*/ 1764524 h 6858000"/>
              <a:gd name="connsiteX212" fmla="*/ 8946755 w 12192000"/>
              <a:gd name="connsiteY212" fmla="*/ 1690806 h 6858000"/>
              <a:gd name="connsiteX213" fmla="*/ 8786897 w 12192000"/>
              <a:gd name="connsiteY213" fmla="*/ 1665607 h 6858000"/>
              <a:gd name="connsiteX214" fmla="*/ 8924505 w 12192000"/>
              <a:gd name="connsiteY214" fmla="*/ 1489227 h 6858000"/>
              <a:gd name="connsiteX215" fmla="*/ 8937122 w 12192000"/>
              <a:gd name="connsiteY215" fmla="*/ 1454681 h 6858000"/>
              <a:gd name="connsiteX216" fmla="*/ 8841119 w 12192000"/>
              <a:gd name="connsiteY216" fmla="*/ 1348202 h 6858000"/>
              <a:gd name="connsiteX217" fmla="*/ 8825548 w 12192000"/>
              <a:gd name="connsiteY217" fmla="*/ 1331028 h 6858000"/>
              <a:gd name="connsiteX218" fmla="*/ 8790413 w 12192000"/>
              <a:gd name="connsiteY218" fmla="*/ 1297436 h 6858000"/>
              <a:gd name="connsiteX219" fmla="*/ 8695944 w 12192000"/>
              <a:gd name="connsiteY219" fmla="*/ 1299752 h 6858000"/>
              <a:gd name="connsiteX220" fmla="*/ 8743050 w 12192000"/>
              <a:gd name="connsiteY220" fmla="*/ 1267471 h 6858000"/>
              <a:gd name="connsiteX221" fmla="*/ 8831902 w 12192000"/>
              <a:gd name="connsiteY221" fmla="*/ 1166250 h 6858000"/>
              <a:gd name="connsiteX222" fmla="*/ 8763628 w 12192000"/>
              <a:gd name="connsiteY222" fmla="*/ 1088084 h 6858000"/>
              <a:gd name="connsiteX223" fmla="*/ 8744052 w 12192000"/>
              <a:gd name="connsiteY223" fmla="*/ 1076766 h 6858000"/>
              <a:gd name="connsiteX224" fmla="*/ 8767977 w 12192000"/>
              <a:gd name="connsiteY224" fmla="*/ 1055883 h 6858000"/>
              <a:gd name="connsiteX225" fmla="*/ 8815418 w 12192000"/>
              <a:gd name="connsiteY225" fmla="*/ 986519 h 6858000"/>
              <a:gd name="connsiteX226" fmla="*/ 8839356 w 12192000"/>
              <a:gd name="connsiteY226" fmla="*/ 939330 h 6858000"/>
              <a:gd name="connsiteX227" fmla="*/ 8869964 w 12192000"/>
              <a:gd name="connsiteY227" fmla="*/ 917639 h 6858000"/>
              <a:gd name="connsiteX228" fmla="*/ 8876013 w 12192000"/>
              <a:gd name="connsiteY228" fmla="*/ 901606 h 6858000"/>
              <a:gd name="connsiteX229" fmla="*/ 8855230 w 12192000"/>
              <a:gd name="connsiteY229" fmla="*/ 828963 h 6858000"/>
              <a:gd name="connsiteX230" fmla="*/ 8844988 w 12192000"/>
              <a:gd name="connsiteY230" fmla="*/ 810876 h 6858000"/>
              <a:gd name="connsiteX231" fmla="*/ 8768255 w 12192000"/>
              <a:gd name="connsiteY231" fmla="*/ 747963 h 6858000"/>
              <a:gd name="connsiteX232" fmla="*/ 8692953 w 12192000"/>
              <a:gd name="connsiteY232" fmla="*/ 638707 h 6858000"/>
              <a:gd name="connsiteX233" fmla="*/ 8674423 w 12192000"/>
              <a:gd name="connsiteY233" fmla="*/ 564449 h 6858000"/>
              <a:gd name="connsiteX234" fmla="*/ 8667642 w 12192000"/>
              <a:gd name="connsiteY234" fmla="*/ 547822 h 6858000"/>
              <a:gd name="connsiteX235" fmla="*/ 8661198 w 12192000"/>
              <a:gd name="connsiteY235" fmla="*/ 478275 h 6858000"/>
              <a:gd name="connsiteX236" fmla="*/ 8645813 w 12192000"/>
              <a:gd name="connsiteY236" fmla="*/ 464032 h 6858000"/>
              <a:gd name="connsiteX237" fmla="*/ 8512338 w 12192000"/>
              <a:gd name="connsiteY237" fmla="*/ 477784 h 6858000"/>
              <a:gd name="connsiteX238" fmla="*/ 8481050 w 12192000"/>
              <a:gd name="connsiteY238" fmla="*/ 430572 h 6858000"/>
              <a:gd name="connsiteX239" fmla="*/ 8498220 w 12192000"/>
              <a:gd name="connsiteY239" fmla="*/ 404064 h 6858000"/>
              <a:gd name="connsiteX240" fmla="*/ 8489536 w 12192000"/>
              <a:gd name="connsiteY240" fmla="*/ 389280 h 6858000"/>
              <a:gd name="connsiteX241" fmla="*/ 0 w 12192000"/>
              <a:gd name="connsiteY241" fmla="*/ 0 h 6858000"/>
              <a:gd name="connsiteX242" fmla="*/ 12192000 w 12192000"/>
              <a:gd name="connsiteY242" fmla="*/ 0 h 6858000"/>
              <a:gd name="connsiteX243" fmla="*/ 12192000 w 12192000"/>
              <a:gd name="connsiteY243" fmla="*/ 6858000 h 6858000"/>
              <a:gd name="connsiteX244" fmla="*/ 0 w 12192000"/>
              <a:gd name="connsiteY2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Lst>
            <a:rect l="l" t="t" r="r" b="b"/>
            <a:pathLst>
              <a:path w="12192000" h="6858000">
                <a:moveTo>
                  <a:pt x="9149158" y="2038490"/>
                </a:moveTo>
                <a:cubicBezTo>
                  <a:pt x="9152630" y="2038396"/>
                  <a:pt x="9157442" y="2039945"/>
                  <a:pt x="9164184" y="2044026"/>
                </a:cubicBezTo>
                <a:lnTo>
                  <a:pt x="9172532" y="2045543"/>
                </a:lnTo>
                <a:lnTo>
                  <a:pt x="9171580" y="2056997"/>
                </a:lnTo>
                <a:cubicBezTo>
                  <a:pt x="9169082" y="2082897"/>
                  <a:pt x="9165822" y="2102884"/>
                  <a:pt x="9161257" y="2098605"/>
                </a:cubicBezTo>
                <a:cubicBezTo>
                  <a:pt x="9149066" y="2086928"/>
                  <a:pt x="9130962" y="2077578"/>
                  <a:pt x="9138232" y="2059518"/>
                </a:cubicBezTo>
                <a:cubicBezTo>
                  <a:pt x="9140394" y="2053821"/>
                  <a:pt x="9138743" y="2038771"/>
                  <a:pt x="9149158" y="2038490"/>
                </a:cubicBezTo>
                <a:close/>
                <a:moveTo>
                  <a:pt x="9177606" y="1977215"/>
                </a:moveTo>
                <a:lnTo>
                  <a:pt x="9181592" y="1987782"/>
                </a:lnTo>
                <a:lnTo>
                  <a:pt x="9181923" y="1998627"/>
                </a:lnTo>
                <a:cubicBezTo>
                  <a:pt x="9182120" y="2008276"/>
                  <a:pt x="9182258" y="2019324"/>
                  <a:pt x="9182316" y="2031066"/>
                </a:cubicBezTo>
                <a:lnTo>
                  <a:pt x="9182278" y="2047313"/>
                </a:lnTo>
                <a:lnTo>
                  <a:pt x="9172532" y="2045543"/>
                </a:lnTo>
                <a:lnTo>
                  <a:pt x="9173842" y="2029805"/>
                </a:lnTo>
                <a:cubicBezTo>
                  <a:pt x="9175210" y="2011268"/>
                  <a:pt x="9176320" y="1992822"/>
                  <a:pt x="9177334" y="1979903"/>
                </a:cubicBezTo>
                <a:close/>
                <a:moveTo>
                  <a:pt x="3696300" y="1578900"/>
                </a:moveTo>
                <a:cubicBezTo>
                  <a:pt x="3710474" y="1584699"/>
                  <a:pt x="3724648" y="1590499"/>
                  <a:pt x="3738823" y="1596298"/>
                </a:cubicBezTo>
                <a:cubicBezTo>
                  <a:pt x="3731018" y="1595365"/>
                  <a:pt x="3722545" y="1594511"/>
                  <a:pt x="3714409" y="1593618"/>
                </a:cubicBezTo>
                <a:cubicBezTo>
                  <a:pt x="3707437" y="1589899"/>
                  <a:pt x="3700149" y="1586487"/>
                  <a:pt x="3693161" y="1582501"/>
                </a:cubicBezTo>
                <a:cubicBezTo>
                  <a:pt x="3694096" y="1581313"/>
                  <a:pt x="3695364" y="1580088"/>
                  <a:pt x="3696300" y="1578900"/>
                </a:cubicBezTo>
                <a:close/>
                <a:moveTo>
                  <a:pt x="3918454" y="1175387"/>
                </a:moveTo>
                <a:cubicBezTo>
                  <a:pt x="4003499" y="1210184"/>
                  <a:pt x="4088562" y="1245245"/>
                  <a:pt x="4173607" y="1280040"/>
                </a:cubicBezTo>
                <a:cubicBezTo>
                  <a:pt x="4172338" y="1281268"/>
                  <a:pt x="4171404" y="1282454"/>
                  <a:pt x="4170135" y="1283683"/>
                </a:cubicBezTo>
                <a:cubicBezTo>
                  <a:pt x="4077511" y="1256783"/>
                  <a:pt x="3989628" y="1225016"/>
                  <a:pt x="3918454" y="1175387"/>
                </a:cubicBezTo>
                <a:close/>
                <a:moveTo>
                  <a:pt x="8109090" y="602108"/>
                </a:moveTo>
                <a:lnTo>
                  <a:pt x="8113034" y="602645"/>
                </a:lnTo>
                <a:cubicBezTo>
                  <a:pt x="8117145" y="603257"/>
                  <a:pt x="8117456" y="603522"/>
                  <a:pt x="8111220" y="603405"/>
                </a:cubicBezTo>
                <a:close/>
                <a:moveTo>
                  <a:pt x="8489536" y="389280"/>
                </a:moveTo>
                <a:cubicBezTo>
                  <a:pt x="8479909" y="386150"/>
                  <a:pt x="8475270" y="392618"/>
                  <a:pt x="8470194" y="397527"/>
                </a:cubicBezTo>
                <a:cubicBezTo>
                  <a:pt x="8442581" y="423957"/>
                  <a:pt x="8407160" y="444085"/>
                  <a:pt x="8373511" y="465608"/>
                </a:cubicBezTo>
                <a:cubicBezTo>
                  <a:pt x="8325315" y="496678"/>
                  <a:pt x="8274262" y="525140"/>
                  <a:pt x="8231753" y="560890"/>
                </a:cubicBezTo>
                <a:cubicBezTo>
                  <a:pt x="8220884" y="569991"/>
                  <a:pt x="8202133" y="566357"/>
                  <a:pt x="8199967" y="553465"/>
                </a:cubicBezTo>
                <a:cubicBezTo>
                  <a:pt x="8197799" y="540575"/>
                  <a:pt x="8188778" y="541668"/>
                  <a:pt x="8175616" y="546483"/>
                </a:cubicBezTo>
                <a:cubicBezTo>
                  <a:pt x="8159813" y="552155"/>
                  <a:pt x="8144012" y="557828"/>
                  <a:pt x="8128578" y="563992"/>
                </a:cubicBezTo>
                <a:cubicBezTo>
                  <a:pt x="8112493" y="570503"/>
                  <a:pt x="8105752" y="580983"/>
                  <a:pt x="8104845" y="593172"/>
                </a:cubicBezTo>
                <a:cubicBezTo>
                  <a:pt x="8104654" y="595478"/>
                  <a:pt x="8104732" y="598018"/>
                  <a:pt x="8105615" y="599991"/>
                </a:cubicBezTo>
                <a:lnTo>
                  <a:pt x="8109090" y="602108"/>
                </a:lnTo>
                <a:lnTo>
                  <a:pt x="8092049" y="599788"/>
                </a:lnTo>
                <a:cubicBezTo>
                  <a:pt x="8074125" y="597229"/>
                  <a:pt x="8051995" y="593399"/>
                  <a:pt x="8047646" y="588557"/>
                </a:cubicBezTo>
                <a:cubicBezTo>
                  <a:pt x="8047278" y="588065"/>
                  <a:pt x="7852240" y="650342"/>
                  <a:pt x="7793637" y="681868"/>
                </a:cubicBezTo>
                <a:cubicBezTo>
                  <a:pt x="7757179" y="701583"/>
                  <a:pt x="7034011" y="1031296"/>
                  <a:pt x="6007741" y="1095470"/>
                </a:cubicBezTo>
                <a:cubicBezTo>
                  <a:pt x="5971519" y="1097710"/>
                  <a:pt x="5937353" y="1100506"/>
                  <a:pt x="5902533" y="1103650"/>
                </a:cubicBezTo>
                <a:cubicBezTo>
                  <a:pt x="5594429" y="1129961"/>
                  <a:pt x="5292360" y="1161179"/>
                  <a:pt x="5164222" y="1163546"/>
                </a:cubicBezTo>
                <a:cubicBezTo>
                  <a:pt x="5063988" y="1165217"/>
                  <a:pt x="4549164" y="1138992"/>
                  <a:pt x="4395075" y="1082763"/>
                </a:cubicBezTo>
                <a:cubicBezTo>
                  <a:pt x="4237527" y="1025076"/>
                  <a:pt x="4088158" y="958345"/>
                  <a:pt x="3939440" y="891265"/>
                </a:cubicBezTo>
                <a:cubicBezTo>
                  <a:pt x="3874968" y="862299"/>
                  <a:pt x="3806689" y="837016"/>
                  <a:pt x="3747894" y="801994"/>
                </a:cubicBezTo>
                <a:cubicBezTo>
                  <a:pt x="3689082" y="766706"/>
                  <a:pt x="3632839" y="729495"/>
                  <a:pt x="3569553" y="697970"/>
                </a:cubicBezTo>
                <a:cubicBezTo>
                  <a:pt x="3551464" y="688887"/>
                  <a:pt x="3533327" y="679005"/>
                  <a:pt x="3507813" y="680216"/>
                </a:cubicBezTo>
                <a:cubicBezTo>
                  <a:pt x="3502099" y="680371"/>
                  <a:pt x="3496101" y="681365"/>
                  <a:pt x="3490455" y="682587"/>
                </a:cubicBezTo>
                <a:cubicBezTo>
                  <a:pt x="3484140" y="683888"/>
                  <a:pt x="3479298" y="687159"/>
                  <a:pt x="3477246" y="691971"/>
                </a:cubicBezTo>
                <a:cubicBezTo>
                  <a:pt x="3475230" y="697315"/>
                  <a:pt x="3479426" y="699760"/>
                  <a:pt x="3484273" y="701857"/>
                </a:cubicBezTo>
                <a:cubicBezTo>
                  <a:pt x="3487733" y="703316"/>
                  <a:pt x="3491260" y="705843"/>
                  <a:pt x="3495638" y="705849"/>
                </a:cubicBezTo>
                <a:cubicBezTo>
                  <a:pt x="3523576" y="705686"/>
                  <a:pt x="3534967" y="720681"/>
                  <a:pt x="3548914" y="733487"/>
                </a:cubicBezTo>
                <a:cubicBezTo>
                  <a:pt x="3554984" y="738925"/>
                  <a:pt x="3561304" y="742991"/>
                  <a:pt x="3551504" y="753036"/>
                </a:cubicBezTo>
                <a:cubicBezTo>
                  <a:pt x="3542974" y="761854"/>
                  <a:pt x="3552584" y="764716"/>
                  <a:pt x="3562075" y="765715"/>
                </a:cubicBezTo>
                <a:cubicBezTo>
                  <a:pt x="3575293" y="767067"/>
                  <a:pt x="3590630" y="764672"/>
                  <a:pt x="3605942" y="772481"/>
                </a:cubicBezTo>
                <a:cubicBezTo>
                  <a:pt x="3550860" y="779958"/>
                  <a:pt x="3525860" y="757484"/>
                  <a:pt x="3499309" y="737079"/>
                </a:cubicBezTo>
                <a:cubicBezTo>
                  <a:pt x="3489410" y="729689"/>
                  <a:pt x="3482419" y="720334"/>
                  <a:pt x="3473788" y="711717"/>
                </a:cubicBezTo>
                <a:cubicBezTo>
                  <a:pt x="3463019" y="701211"/>
                  <a:pt x="3451290" y="702093"/>
                  <a:pt x="3437248" y="714263"/>
                </a:cubicBezTo>
                <a:cubicBezTo>
                  <a:pt x="3424810" y="725164"/>
                  <a:pt x="3418411" y="725135"/>
                  <a:pt x="3413254" y="712874"/>
                </a:cubicBezTo>
                <a:cubicBezTo>
                  <a:pt x="3405299" y="693706"/>
                  <a:pt x="3389031" y="681450"/>
                  <a:pt x="3362511" y="677414"/>
                </a:cubicBezTo>
                <a:cubicBezTo>
                  <a:pt x="3356728" y="676504"/>
                  <a:pt x="3349492" y="673891"/>
                  <a:pt x="3344467" y="679599"/>
                </a:cubicBezTo>
                <a:cubicBezTo>
                  <a:pt x="3340061" y="684428"/>
                  <a:pt x="3344392" y="689004"/>
                  <a:pt x="3347971" y="692328"/>
                </a:cubicBezTo>
                <a:cubicBezTo>
                  <a:pt x="3354407" y="698260"/>
                  <a:pt x="3360162" y="704004"/>
                  <a:pt x="3363008" y="711713"/>
                </a:cubicBezTo>
                <a:cubicBezTo>
                  <a:pt x="3365019" y="716838"/>
                  <a:pt x="3367062" y="722495"/>
                  <a:pt x="3362637" y="727058"/>
                </a:cubicBezTo>
                <a:cubicBezTo>
                  <a:pt x="3344342" y="746453"/>
                  <a:pt x="3358884" y="752745"/>
                  <a:pt x="3376167" y="759779"/>
                </a:cubicBezTo>
                <a:cubicBezTo>
                  <a:pt x="3400002" y="769239"/>
                  <a:pt x="3410177" y="786259"/>
                  <a:pt x="3406203" y="808483"/>
                </a:cubicBezTo>
                <a:cubicBezTo>
                  <a:pt x="3404757" y="817516"/>
                  <a:pt x="3406433" y="822682"/>
                  <a:pt x="3420116" y="820757"/>
                </a:cubicBezTo>
                <a:cubicBezTo>
                  <a:pt x="3425463" y="820110"/>
                  <a:pt x="3426984" y="822878"/>
                  <a:pt x="3429194" y="825831"/>
                </a:cubicBezTo>
                <a:cubicBezTo>
                  <a:pt x="3476758" y="896035"/>
                  <a:pt x="3542778" y="954609"/>
                  <a:pt x="3619149" y="1006561"/>
                </a:cubicBezTo>
                <a:cubicBezTo>
                  <a:pt x="3681093" y="1048718"/>
                  <a:pt x="3748746" y="1085351"/>
                  <a:pt x="3818654" y="1120369"/>
                </a:cubicBezTo>
                <a:cubicBezTo>
                  <a:pt x="3820742" y="1121458"/>
                  <a:pt x="3822850" y="1122813"/>
                  <a:pt x="3824021" y="1125355"/>
                </a:cubicBezTo>
                <a:cubicBezTo>
                  <a:pt x="3791940" y="1123873"/>
                  <a:pt x="3763844" y="1116270"/>
                  <a:pt x="3736668" y="1107215"/>
                </a:cubicBezTo>
                <a:cubicBezTo>
                  <a:pt x="3664431" y="1083216"/>
                  <a:pt x="3602610" y="1048291"/>
                  <a:pt x="3540174" y="1014247"/>
                </a:cubicBezTo>
                <a:cubicBezTo>
                  <a:pt x="3502142" y="993353"/>
                  <a:pt x="3463159" y="973379"/>
                  <a:pt x="3421640" y="955861"/>
                </a:cubicBezTo>
                <a:cubicBezTo>
                  <a:pt x="3414719" y="952940"/>
                  <a:pt x="3409737" y="948712"/>
                  <a:pt x="3404753" y="944484"/>
                </a:cubicBezTo>
                <a:cubicBezTo>
                  <a:pt x="3401911" y="942144"/>
                  <a:pt x="3398417" y="940152"/>
                  <a:pt x="3393138" y="941865"/>
                </a:cubicBezTo>
                <a:cubicBezTo>
                  <a:pt x="3386540" y="944006"/>
                  <a:pt x="3386126" y="948083"/>
                  <a:pt x="3385712" y="952159"/>
                </a:cubicBezTo>
                <a:cubicBezTo>
                  <a:pt x="3384520" y="965187"/>
                  <a:pt x="3389594" y="976116"/>
                  <a:pt x="3398641" y="986025"/>
                </a:cubicBezTo>
                <a:cubicBezTo>
                  <a:pt x="3422140" y="1011364"/>
                  <a:pt x="3455589" y="1029056"/>
                  <a:pt x="3489975" y="1045560"/>
                </a:cubicBezTo>
                <a:cubicBezTo>
                  <a:pt x="3534421" y="1066751"/>
                  <a:pt x="3577600" y="1089169"/>
                  <a:pt x="3617273" y="1114697"/>
                </a:cubicBezTo>
                <a:cubicBezTo>
                  <a:pt x="3620082" y="1116503"/>
                  <a:pt x="3625178" y="1117229"/>
                  <a:pt x="3623898" y="1123556"/>
                </a:cubicBezTo>
                <a:cubicBezTo>
                  <a:pt x="3599276" y="1112313"/>
                  <a:pt x="3576007" y="1101173"/>
                  <a:pt x="3552438" y="1090606"/>
                </a:cubicBezTo>
                <a:cubicBezTo>
                  <a:pt x="3529203" y="1079998"/>
                  <a:pt x="3505634" y="1069432"/>
                  <a:pt x="3482417" y="1059092"/>
                </a:cubicBezTo>
                <a:cubicBezTo>
                  <a:pt x="3476868" y="1056543"/>
                  <a:pt x="3470899" y="1052702"/>
                  <a:pt x="3463468" y="1057629"/>
                </a:cubicBezTo>
                <a:cubicBezTo>
                  <a:pt x="3455703" y="1062595"/>
                  <a:pt x="3457128" y="1069134"/>
                  <a:pt x="3459472" y="1074217"/>
                </a:cubicBezTo>
                <a:cubicBezTo>
                  <a:pt x="3466821" y="1089165"/>
                  <a:pt x="3478729" y="1101681"/>
                  <a:pt x="3494211" y="1112153"/>
                </a:cubicBezTo>
                <a:cubicBezTo>
                  <a:pt x="3546907" y="1146573"/>
                  <a:pt x="3606933" y="1174465"/>
                  <a:pt x="3663137" y="1205775"/>
                </a:cubicBezTo>
                <a:cubicBezTo>
                  <a:pt x="3693512" y="1222766"/>
                  <a:pt x="3721631" y="1241370"/>
                  <a:pt x="3748466" y="1260936"/>
                </a:cubicBezTo>
                <a:cubicBezTo>
                  <a:pt x="3754470" y="1265310"/>
                  <a:pt x="3754440" y="1270144"/>
                  <a:pt x="3753142" y="1276208"/>
                </a:cubicBezTo>
                <a:cubicBezTo>
                  <a:pt x="3747968" y="1300726"/>
                  <a:pt x="3758834" y="1307462"/>
                  <a:pt x="3791960" y="1298886"/>
                </a:cubicBezTo>
                <a:cubicBezTo>
                  <a:pt x="3802234" y="1296299"/>
                  <a:pt x="3809336" y="1296782"/>
                  <a:pt x="3816039" y="1301606"/>
                </a:cubicBezTo>
                <a:cubicBezTo>
                  <a:pt x="3897299" y="1361555"/>
                  <a:pt x="3991895" y="1408883"/>
                  <a:pt x="4094439" y="1448806"/>
                </a:cubicBezTo>
                <a:cubicBezTo>
                  <a:pt x="4136210" y="1464953"/>
                  <a:pt x="4179249" y="1479874"/>
                  <a:pt x="4222870" y="1493379"/>
                </a:cubicBezTo>
                <a:cubicBezTo>
                  <a:pt x="4222955" y="1494711"/>
                  <a:pt x="4223057" y="1496309"/>
                  <a:pt x="4223141" y="1497641"/>
                </a:cubicBezTo>
                <a:cubicBezTo>
                  <a:pt x="4222925" y="1499546"/>
                  <a:pt x="4222659" y="1500653"/>
                  <a:pt x="4222428" y="1502292"/>
                </a:cubicBezTo>
                <a:cubicBezTo>
                  <a:pt x="4160784" y="1480767"/>
                  <a:pt x="4099761" y="1458363"/>
                  <a:pt x="4039973" y="1434198"/>
                </a:cubicBezTo>
                <a:cubicBezTo>
                  <a:pt x="3877889" y="1368737"/>
                  <a:pt x="3722432" y="1296301"/>
                  <a:pt x="3564773" y="1226279"/>
                </a:cubicBezTo>
                <a:cubicBezTo>
                  <a:pt x="3511752" y="1202636"/>
                  <a:pt x="3468897" y="1169442"/>
                  <a:pt x="3420650" y="1141464"/>
                </a:cubicBezTo>
                <a:cubicBezTo>
                  <a:pt x="3388486" y="1122812"/>
                  <a:pt x="3357590" y="1102932"/>
                  <a:pt x="3320669" y="1088883"/>
                </a:cubicBezTo>
                <a:cubicBezTo>
                  <a:pt x="3305491" y="1083205"/>
                  <a:pt x="3289697" y="1078406"/>
                  <a:pt x="3270102" y="1082659"/>
                </a:cubicBezTo>
                <a:cubicBezTo>
                  <a:pt x="3262467" y="1084389"/>
                  <a:pt x="3253881" y="1087040"/>
                  <a:pt x="3251648" y="1094290"/>
                </a:cubicBezTo>
                <a:cubicBezTo>
                  <a:pt x="3249750" y="1101498"/>
                  <a:pt x="3256970" y="1103846"/>
                  <a:pt x="3263506" y="1106005"/>
                </a:cubicBezTo>
                <a:cubicBezTo>
                  <a:pt x="3265227" y="1106604"/>
                  <a:pt x="3266966" y="1107467"/>
                  <a:pt x="3268636" y="1107265"/>
                </a:cubicBezTo>
                <a:cubicBezTo>
                  <a:pt x="3300482" y="1105018"/>
                  <a:pt x="3309121" y="1124372"/>
                  <a:pt x="3325089" y="1137201"/>
                </a:cubicBezTo>
                <a:cubicBezTo>
                  <a:pt x="3330055" y="1141164"/>
                  <a:pt x="3330677" y="1145651"/>
                  <a:pt x="3326003" y="1151585"/>
                </a:cubicBezTo>
                <a:cubicBezTo>
                  <a:pt x="3317592" y="1162266"/>
                  <a:pt x="3324211" y="1165760"/>
                  <a:pt x="3336410" y="1166967"/>
                </a:cubicBezTo>
                <a:cubicBezTo>
                  <a:pt x="3348608" y="1168175"/>
                  <a:pt x="3361690" y="1167395"/>
                  <a:pt x="3375112" y="1171943"/>
                </a:cubicBezTo>
                <a:cubicBezTo>
                  <a:pt x="3354718" y="1179513"/>
                  <a:pt x="3340011" y="1175927"/>
                  <a:pt x="3326222" y="1170885"/>
                </a:cubicBezTo>
                <a:cubicBezTo>
                  <a:pt x="3295216" y="1159877"/>
                  <a:pt x="3274464" y="1140648"/>
                  <a:pt x="3254679" y="1120765"/>
                </a:cubicBezTo>
                <a:cubicBezTo>
                  <a:pt x="3250733" y="1116948"/>
                  <a:pt x="3247420" y="1112518"/>
                  <a:pt x="3242188" y="1109662"/>
                </a:cubicBezTo>
                <a:cubicBezTo>
                  <a:pt x="3232391" y="1103869"/>
                  <a:pt x="3222316" y="1104284"/>
                  <a:pt x="3211499" y="1114184"/>
                </a:cubicBezTo>
                <a:cubicBezTo>
                  <a:pt x="3197173" y="1127194"/>
                  <a:pt x="3191777" y="1127042"/>
                  <a:pt x="3185849" y="1113265"/>
                </a:cubicBezTo>
                <a:cubicBezTo>
                  <a:pt x="3177929" y="1094629"/>
                  <a:pt x="3162028" y="1082865"/>
                  <a:pt x="3135843" y="1078789"/>
                </a:cubicBezTo>
                <a:cubicBezTo>
                  <a:pt x="3130396" y="1077837"/>
                  <a:pt x="3124578" y="1076395"/>
                  <a:pt x="3119118" y="1080546"/>
                </a:cubicBezTo>
                <a:cubicBezTo>
                  <a:pt x="3113359" y="1085269"/>
                  <a:pt x="3117622" y="1088780"/>
                  <a:pt x="3120198" y="1092226"/>
                </a:cubicBezTo>
                <a:cubicBezTo>
                  <a:pt x="3123912" y="1097682"/>
                  <a:pt x="3128295" y="1103057"/>
                  <a:pt x="3131691" y="1108819"/>
                </a:cubicBezTo>
                <a:cubicBezTo>
                  <a:pt x="3137665" y="1118027"/>
                  <a:pt x="3139328" y="1128295"/>
                  <a:pt x="3129914" y="1139097"/>
                </a:cubicBezTo>
                <a:cubicBezTo>
                  <a:pt x="3123003" y="1146915"/>
                  <a:pt x="3123960" y="1151361"/>
                  <a:pt x="3133955" y="1154983"/>
                </a:cubicBezTo>
                <a:cubicBezTo>
                  <a:pt x="3165979" y="1166136"/>
                  <a:pt x="3186931" y="1183194"/>
                  <a:pt x="3178170" y="1214855"/>
                </a:cubicBezTo>
                <a:cubicBezTo>
                  <a:pt x="3176770" y="1219320"/>
                  <a:pt x="3179046" y="1223338"/>
                  <a:pt x="3185378" y="1222303"/>
                </a:cubicBezTo>
                <a:cubicBezTo>
                  <a:pt x="3199361" y="1219805"/>
                  <a:pt x="3202140" y="1226447"/>
                  <a:pt x="3206608" y="1233153"/>
                </a:cubicBezTo>
                <a:cubicBezTo>
                  <a:pt x="3250090" y="1297409"/>
                  <a:pt x="3310389" y="1350771"/>
                  <a:pt x="3379140" y="1399351"/>
                </a:cubicBezTo>
                <a:cubicBezTo>
                  <a:pt x="3447189" y="1447479"/>
                  <a:pt x="3522881" y="1488775"/>
                  <a:pt x="3603118" y="1527375"/>
                </a:cubicBezTo>
                <a:cubicBezTo>
                  <a:pt x="3581296" y="1528405"/>
                  <a:pt x="3552602" y="1521951"/>
                  <a:pt x="3524809" y="1513774"/>
                </a:cubicBezTo>
                <a:cubicBezTo>
                  <a:pt x="3451354" y="1491802"/>
                  <a:pt x="3389901" y="1457369"/>
                  <a:pt x="3327498" y="1423859"/>
                </a:cubicBezTo>
                <a:cubicBezTo>
                  <a:pt x="3283917" y="1400416"/>
                  <a:pt x="3241288" y="1376052"/>
                  <a:pt x="3192949" y="1357211"/>
                </a:cubicBezTo>
                <a:cubicBezTo>
                  <a:pt x="3187434" y="1355196"/>
                  <a:pt x="3183538" y="1352177"/>
                  <a:pt x="3180259" y="1348280"/>
                </a:cubicBezTo>
                <a:cubicBezTo>
                  <a:pt x="3177348" y="1344874"/>
                  <a:pt x="3173119" y="1341896"/>
                  <a:pt x="3166204" y="1344345"/>
                </a:cubicBezTo>
                <a:cubicBezTo>
                  <a:pt x="3159306" y="1347059"/>
                  <a:pt x="3158942" y="1351935"/>
                  <a:pt x="3159212" y="1356197"/>
                </a:cubicBezTo>
                <a:cubicBezTo>
                  <a:pt x="3161232" y="1372059"/>
                  <a:pt x="3167827" y="1385754"/>
                  <a:pt x="3181004" y="1397043"/>
                </a:cubicBezTo>
                <a:cubicBezTo>
                  <a:pt x="3206688" y="1419701"/>
                  <a:pt x="3240037" y="1435794"/>
                  <a:pt x="3273385" y="1451888"/>
                </a:cubicBezTo>
                <a:cubicBezTo>
                  <a:pt x="3319573" y="1473941"/>
                  <a:pt x="3362569" y="1498797"/>
                  <a:pt x="3401776" y="1527602"/>
                </a:cubicBezTo>
                <a:cubicBezTo>
                  <a:pt x="3374012" y="1514591"/>
                  <a:pt x="3346230" y="1501313"/>
                  <a:pt x="3318130" y="1488342"/>
                </a:cubicBezTo>
                <a:cubicBezTo>
                  <a:pt x="3296969" y="1478558"/>
                  <a:pt x="3275173" y="1469387"/>
                  <a:pt x="3253694" y="1459909"/>
                </a:cubicBezTo>
                <a:cubicBezTo>
                  <a:pt x="3248495" y="1457587"/>
                  <a:pt x="3242945" y="1455038"/>
                  <a:pt x="3236182" y="1459882"/>
                </a:cubicBezTo>
                <a:cubicBezTo>
                  <a:pt x="3230053" y="1464115"/>
                  <a:pt x="3231378" y="1469055"/>
                  <a:pt x="3233020" y="1473687"/>
                </a:cubicBezTo>
                <a:cubicBezTo>
                  <a:pt x="3239235" y="1491993"/>
                  <a:pt x="3254236" y="1505477"/>
                  <a:pt x="3272474" y="1516958"/>
                </a:cubicBezTo>
                <a:cubicBezTo>
                  <a:pt x="3294559" y="1530657"/>
                  <a:pt x="3317595" y="1543436"/>
                  <a:pt x="3341300" y="1556133"/>
                </a:cubicBezTo>
                <a:cubicBezTo>
                  <a:pt x="3316637" y="1554825"/>
                  <a:pt x="3291973" y="1553517"/>
                  <a:pt x="3267359" y="1553009"/>
                </a:cubicBezTo>
                <a:cubicBezTo>
                  <a:pt x="3280352" y="1582573"/>
                  <a:pt x="3306470" y="1585584"/>
                  <a:pt x="3329832" y="1587586"/>
                </a:cubicBezTo>
                <a:cubicBezTo>
                  <a:pt x="3361297" y="1589949"/>
                  <a:pt x="3391527" y="1594072"/>
                  <a:pt x="3421490" y="1599301"/>
                </a:cubicBezTo>
                <a:cubicBezTo>
                  <a:pt x="3434412" y="1606594"/>
                  <a:pt x="3447319" y="1613621"/>
                  <a:pt x="3459923" y="1621220"/>
                </a:cubicBezTo>
                <a:cubicBezTo>
                  <a:pt x="3472880" y="1629046"/>
                  <a:pt x="3485168" y="1636952"/>
                  <a:pt x="3497490" y="1645392"/>
                </a:cubicBezTo>
                <a:cubicBezTo>
                  <a:pt x="3506301" y="1651572"/>
                  <a:pt x="3516714" y="1656484"/>
                  <a:pt x="3507803" y="1669911"/>
                </a:cubicBezTo>
                <a:cubicBezTo>
                  <a:pt x="3503816" y="1676032"/>
                  <a:pt x="3534148" y="1702959"/>
                  <a:pt x="3543290" y="1703729"/>
                </a:cubicBezTo>
                <a:cubicBezTo>
                  <a:pt x="3544644" y="1703834"/>
                  <a:pt x="3545996" y="1703940"/>
                  <a:pt x="3546999" y="1703818"/>
                </a:cubicBezTo>
                <a:cubicBezTo>
                  <a:pt x="3566312" y="1700405"/>
                  <a:pt x="3571232" y="1708935"/>
                  <a:pt x="3572295" y="1720349"/>
                </a:cubicBezTo>
                <a:cubicBezTo>
                  <a:pt x="3573341" y="1731497"/>
                  <a:pt x="3570880" y="1745753"/>
                  <a:pt x="3596922" y="1736961"/>
                </a:cubicBezTo>
                <a:cubicBezTo>
                  <a:pt x="3599895" y="1736064"/>
                  <a:pt x="3600664" y="1737582"/>
                  <a:pt x="3602119" y="1739285"/>
                </a:cubicBezTo>
                <a:cubicBezTo>
                  <a:pt x="3633888" y="1783486"/>
                  <a:pt x="3684678" y="1814377"/>
                  <a:pt x="3734798" y="1845349"/>
                </a:cubicBezTo>
                <a:cubicBezTo>
                  <a:pt x="3737590" y="1846890"/>
                  <a:pt x="3740383" y="1848430"/>
                  <a:pt x="3743174" y="1849972"/>
                </a:cubicBezTo>
                <a:cubicBezTo>
                  <a:pt x="3692460" y="1846720"/>
                  <a:pt x="3526297" y="1854765"/>
                  <a:pt x="3478101" y="1864630"/>
                </a:cubicBezTo>
                <a:cubicBezTo>
                  <a:pt x="3435216" y="1873314"/>
                  <a:pt x="3187933" y="1844748"/>
                  <a:pt x="3135293" y="1816496"/>
                </a:cubicBezTo>
                <a:cubicBezTo>
                  <a:pt x="3129987" y="1844249"/>
                  <a:pt x="3145700" y="1853084"/>
                  <a:pt x="3158510" y="1863880"/>
                </a:cubicBezTo>
                <a:cubicBezTo>
                  <a:pt x="3176652" y="1879130"/>
                  <a:pt x="3180104" y="1891061"/>
                  <a:pt x="3148907" y="1908797"/>
                </a:cubicBezTo>
                <a:cubicBezTo>
                  <a:pt x="3059526" y="1959351"/>
                  <a:pt x="3060614" y="1960561"/>
                  <a:pt x="3150229" y="2003660"/>
                </a:cubicBezTo>
                <a:cubicBezTo>
                  <a:pt x="3154391" y="2005572"/>
                  <a:pt x="3152878" y="2013539"/>
                  <a:pt x="3154219" y="2018746"/>
                </a:cubicBezTo>
                <a:cubicBezTo>
                  <a:pt x="3132340" y="2029448"/>
                  <a:pt x="3104621" y="2011868"/>
                  <a:pt x="3079313" y="2037482"/>
                </a:cubicBezTo>
                <a:cubicBezTo>
                  <a:pt x="3200844" y="2121812"/>
                  <a:pt x="3382216" y="2194063"/>
                  <a:pt x="3545961" y="2248584"/>
                </a:cubicBezTo>
                <a:cubicBezTo>
                  <a:pt x="3418859" y="2288406"/>
                  <a:pt x="3336249" y="2212515"/>
                  <a:pt x="3242382" y="2234890"/>
                </a:cubicBezTo>
                <a:cubicBezTo>
                  <a:pt x="3196963" y="2267233"/>
                  <a:pt x="3340047" y="2293389"/>
                  <a:pt x="3206852" y="2322137"/>
                </a:cubicBezTo>
                <a:cubicBezTo>
                  <a:pt x="3266485" y="2338535"/>
                  <a:pt x="3311047" y="2356223"/>
                  <a:pt x="3352854" y="2378270"/>
                </a:cubicBezTo>
                <a:cubicBezTo>
                  <a:pt x="3427094" y="2417864"/>
                  <a:pt x="3443161" y="2448130"/>
                  <a:pt x="3414532" y="2516826"/>
                </a:cubicBezTo>
                <a:cubicBezTo>
                  <a:pt x="3395525" y="2562076"/>
                  <a:pt x="3366606" y="2605038"/>
                  <a:pt x="3397577" y="2652556"/>
                </a:cubicBezTo>
                <a:cubicBezTo>
                  <a:pt x="3418842" y="2685144"/>
                  <a:pt x="3412947" y="2708944"/>
                  <a:pt x="3339773" y="2701969"/>
                </a:cubicBezTo>
                <a:cubicBezTo>
                  <a:pt x="3260852" y="2694617"/>
                  <a:pt x="3233446" y="2729610"/>
                  <a:pt x="3257041" y="2788223"/>
                </a:cubicBezTo>
                <a:cubicBezTo>
                  <a:pt x="3272229" y="2825841"/>
                  <a:pt x="3259642" y="2839714"/>
                  <a:pt x="3205892" y="2841661"/>
                </a:cubicBezTo>
                <a:cubicBezTo>
                  <a:pt x="3146428" y="2843763"/>
                  <a:pt x="3088665" y="2824990"/>
                  <a:pt x="3016267" y="2846107"/>
                </a:cubicBezTo>
                <a:cubicBezTo>
                  <a:pt x="3079284" y="2910414"/>
                  <a:pt x="3202965" y="2875032"/>
                  <a:pt x="3275450" y="2934701"/>
                </a:cubicBezTo>
                <a:cubicBezTo>
                  <a:pt x="3194271" y="2944802"/>
                  <a:pt x="3132104" y="2952064"/>
                  <a:pt x="3071009" y="2944432"/>
                </a:cubicBezTo>
                <a:cubicBezTo>
                  <a:pt x="3045559" y="2941340"/>
                  <a:pt x="3017770" y="2938533"/>
                  <a:pt x="3005039" y="2960743"/>
                </a:cubicBezTo>
                <a:cubicBezTo>
                  <a:pt x="2989910" y="2987540"/>
                  <a:pt x="3024584" y="2992735"/>
                  <a:pt x="3045255" y="2994795"/>
                </a:cubicBezTo>
                <a:cubicBezTo>
                  <a:pt x="3103524" y="3000354"/>
                  <a:pt x="3149512" y="3024578"/>
                  <a:pt x="3198769" y="3041966"/>
                </a:cubicBezTo>
                <a:cubicBezTo>
                  <a:pt x="3306591" y="3080177"/>
                  <a:pt x="3424230" y="3108608"/>
                  <a:pt x="3518098" y="3181525"/>
                </a:cubicBezTo>
                <a:cubicBezTo>
                  <a:pt x="3405474" y="3173693"/>
                  <a:pt x="3319103" y="3133957"/>
                  <a:pt x="3214876" y="3136382"/>
                </a:cubicBezTo>
                <a:cubicBezTo>
                  <a:pt x="3309623" y="3201944"/>
                  <a:pt x="3428070" y="3237794"/>
                  <a:pt x="3540876" y="3280232"/>
                </a:cubicBezTo>
                <a:cubicBezTo>
                  <a:pt x="3572951" y="3292185"/>
                  <a:pt x="3605372" y="3298995"/>
                  <a:pt x="3614558" y="3332242"/>
                </a:cubicBezTo>
                <a:cubicBezTo>
                  <a:pt x="3632460" y="3396643"/>
                  <a:pt x="3676382" y="3446619"/>
                  <a:pt x="3765439" y="3465091"/>
                </a:cubicBezTo>
                <a:cubicBezTo>
                  <a:pt x="3766125" y="3465276"/>
                  <a:pt x="3762072" y="3475699"/>
                  <a:pt x="3759506" y="3482990"/>
                </a:cubicBezTo>
                <a:cubicBezTo>
                  <a:pt x="3706514" y="3491555"/>
                  <a:pt x="3662256" y="3457457"/>
                  <a:pt x="3594905" y="3478499"/>
                </a:cubicBezTo>
                <a:cubicBezTo>
                  <a:pt x="3663098" y="3523656"/>
                  <a:pt x="3720597" y="3564741"/>
                  <a:pt x="3814430" y="3578876"/>
                </a:cubicBezTo>
                <a:cubicBezTo>
                  <a:pt x="3889563" y="3590177"/>
                  <a:pt x="3981512" y="3590582"/>
                  <a:pt x="4039126" y="3649369"/>
                </a:cubicBezTo>
                <a:cubicBezTo>
                  <a:pt x="3977790" y="3669682"/>
                  <a:pt x="3930328" y="3659325"/>
                  <a:pt x="3883152" y="3653497"/>
                </a:cubicBezTo>
                <a:cubicBezTo>
                  <a:pt x="3810528" y="3644576"/>
                  <a:pt x="3739087" y="3633097"/>
                  <a:pt x="3666446" y="3623911"/>
                </a:cubicBezTo>
                <a:cubicBezTo>
                  <a:pt x="3638957" y="3620530"/>
                  <a:pt x="3608896" y="3619071"/>
                  <a:pt x="3593589" y="3653674"/>
                </a:cubicBezTo>
                <a:cubicBezTo>
                  <a:pt x="3684581" y="3649631"/>
                  <a:pt x="3741824" y="3686720"/>
                  <a:pt x="3801238" y="3720862"/>
                </a:cubicBezTo>
                <a:cubicBezTo>
                  <a:pt x="3834791" y="3740152"/>
                  <a:pt x="3862819" y="3767894"/>
                  <a:pt x="3919545" y="3749213"/>
                </a:cubicBezTo>
                <a:cubicBezTo>
                  <a:pt x="3949563" y="3739403"/>
                  <a:pt x="3970044" y="3754371"/>
                  <a:pt x="3968059" y="3776085"/>
                </a:cubicBezTo>
                <a:cubicBezTo>
                  <a:pt x="3961477" y="3852579"/>
                  <a:pt x="4033657" y="3870411"/>
                  <a:pt x="4107750" y="3875932"/>
                </a:cubicBezTo>
                <a:cubicBezTo>
                  <a:pt x="4247829" y="3886613"/>
                  <a:pt x="4367192" y="3936847"/>
                  <a:pt x="4504087" y="3955698"/>
                </a:cubicBezTo>
                <a:cubicBezTo>
                  <a:pt x="4637239" y="3973931"/>
                  <a:pt x="5630348" y="4013091"/>
                  <a:pt x="5880284" y="3998656"/>
                </a:cubicBezTo>
                <a:cubicBezTo>
                  <a:pt x="7409751" y="3910310"/>
                  <a:pt x="8457142" y="3018967"/>
                  <a:pt x="8461494" y="3007971"/>
                </a:cubicBezTo>
                <a:cubicBezTo>
                  <a:pt x="8481448" y="2956432"/>
                  <a:pt x="8537247" y="2928466"/>
                  <a:pt x="8587378" y="2896089"/>
                </a:cubicBezTo>
                <a:cubicBezTo>
                  <a:pt x="8631032" y="2867717"/>
                  <a:pt x="8677604" y="2837649"/>
                  <a:pt x="8693826" y="2796225"/>
                </a:cubicBezTo>
                <a:cubicBezTo>
                  <a:pt x="8715249" y="2741288"/>
                  <a:pt x="8647790" y="2792407"/>
                  <a:pt x="8633488" y="2774007"/>
                </a:cubicBezTo>
                <a:cubicBezTo>
                  <a:pt x="8658507" y="2743865"/>
                  <a:pt x="8698366" y="2714075"/>
                  <a:pt x="8707444" y="2682105"/>
                </a:cubicBezTo>
                <a:cubicBezTo>
                  <a:pt x="8739824" y="2566518"/>
                  <a:pt x="8819561" y="2475526"/>
                  <a:pt x="8942552" y="2397549"/>
                </a:cubicBezTo>
                <a:cubicBezTo>
                  <a:pt x="8977822" y="2375023"/>
                  <a:pt x="8999812" y="2339612"/>
                  <a:pt x="9049260" y="2328253"/>
                </a:cubicBezTo>
                <a:cubicBezTo>
                  <a:pt x="9159134" y="2303404"/>
                  <a:pt x="9118356" y="2218151"/>
                  <a:pt x="9174304" y="2171379"/>
                </a:cubicBezTo>
                <a:cubicBezTo>
                  <a:pt x="9179581" y="2166982"/>
                  <a:pt x="9181728" y="2117398"/>
                  <a:pt x="9182228" y="2067678"/>
                </a:cubicBezTo>
                <a:lnTo>
                  <a:pt x="9182278" y="2047313"/>
                </a:lnTo>
                <a:lnTo>
                  <a:pt x="9184334" y="2047686"/>
                </a:lnTo>
                <a:cubicBezTo>
                  <a:pt x="9192950" y="2042242"/>
                  <a:pt x="9192359" y="2022485"/>
                  <a:pt x="9185124" y="1997142"/>
                </a:cubicBezTo>
                <a:lnTo>
                  <a:pt x="9181592" y="1987782"/>
                </a:lnTo>
                <a:lnTo>
                  <a:pt x="9181190" y="1974586"/>
                </a:lnTo>
                <a:cubicBezTo>
                  <a:pt x="9180902" y="1968441"/>
                  <a:pt x="9180584" y="1964399"/>
                  <a:pt x="9180252" y="1963164"/>
                </a:cubicBezTo>
                <a:cubicBezTo>
                  <a:pt x="9179760" y="1961378"/>
                  <a:pt x="9179284" y="1962333"/>
                  <a:pt x="9178804" y="1965349"/>
                </a:cubicBezTo>
                <a:lnTo>
                  <a:pt x="9177606" y="1977215"/>
                </a:lnTo>
                <a:lnTo>
                  <a:pt x="9169614" y="1956030"/>
                </a:lnTo>
                <a:cubicBezTo>
                  <a:pt x="9143144" y="1898537"/>
                  <a:pt x="9095234" y="1836160"/>
                  <a:pt x="9046406" y="1838718"/>
                </a:cubicBezTo>
                <a:cubicBezTo>
                  <a:pt x="9077129" y="1760642"/>
                  <a:pt x="9077129" y="1760642"/>
                  <a:pt x="8960873" y="1764524"/>
                </a:cubicBezTo>
                <a:cubicBezTo>
                  <a:pt x="9002330" y="1712259"/>
                  <a:pt x="9001568" y="1700272"/>
                  <a:pt x="8946755" y="1690806"/>
                </a:cubicBezTo>
                <a:cubicBezTo>
                  <a:pt x="8893980" y="1681628"/>
                  <a:pt x="8836186" y="1683529"/>
                  <a:pt x="8786897" y="1665607"/>
                </a:cubicBezTo>
                <a:cubicBezTo>
                  <a:pt x="8827191" y="1600331"/>
                  <a:pt x="8835148" y="1529576"/>
                  <a:pt x="8924505" y="1489227"/>
                </a:cubicBezTo>
                <a:cubicBezTo>
                  <a:pt x="8938584" y="1482958"/>
                  <a:pt x="8947122" y="1463671"/>
                  <a:pt x="8937122" y="1454681"/>
                </a:cubicBezTo>
                <a:cubicBezTo>
                  <a:pt x="8901654" y="1421129"/>
                  <a:pt x="8944526" y="1343460"/>
                  <a:pt x="8841119" y="1348202"/>
                </a:cubicBezTo>
                <a:cubicBezTo>
                  <a:pt x="8828354" y="1348673"/>
                  <a:pt x="8816185" y="1342631"/>
                  <a:pt x="8825548" y="1331028"/>
                </a:cubicBezTo>
                <a:cubicBezTo>
                  <a:pt x="8857711" y="1291432"/>
                  <a:pt x="8816096" y="1298887"/>
                  <a:pt x="8790413" y="1297436"/>
                </a:cubicBezTo>
                <a:cubicBezTo>
                  <a:pt x="8759333" y="1295832"/>
                  <a:pt x="8725565" y="1315490"/>
                  <a:pt x="8695944" y="1299752"/>
                </a:cubicBezTo>
                <a:cubicBezTo>
                  <a:pt x="8701338" y="1278697"/>
                  <a:pt x="8726082" y="1275968"/>
                  <a:pt x="8743050" y="1267471"/>
                </a:cubicBezTo>
                <a:cubicBezTo>
                  <a:pt x="8792636" y="1242406"/>
                  <a:pt x="8832648" y="1215014"/>
                  <a:pt x="8831902" y="1166250"/>
                </a:cubicBezTo>
                <a:cubicBezTo>
                  <a:pt x="8831416" y="1126849"/>
                  <a:pt x="8834560" y="1091573"/>
                  <a:pt x="8763628" y="1088084"/>
                </a:cubicBezTo>
                <a:cubicBezTo>
                  <a:pt x="8752484" y="1087556"/>
                  <a:pt x="8746480" y="1083182"/>
                  <a:pt x="8744052" y="1076766"/>
                </a:cubicBezTo>
                <a:cubicBezTo>
                  <a:pt x="8751664" y="1069402"/>
                  <a:pt x="8758926" y="1061811"/>
                  <a:pt x="8767977" y="1055883"/>
                </a:cubicBezTo>
                <a:cubicBezTo>
                  <a:pt x="8798386" y="1036363"/>
                  <a:pt x="8807604" y="1011893"/>
                  <a:pt x="8815418" y="986519"/>
                </a:cubicBezTo>
                <a:cubicBezTo>
                  <a:pt x="8820450" y="970342"/>
                  <a:pt x="8826500" y="954308"/>
                  <a:pt x="8839356" y="939330"/>
                </a:cubicBezTo>
                <a:cubicBezTo>
                  <a:pt x="8847184" y="930060"/>
                  <a:pt x="8857152" y="922680"/>
                  <a:pt x="8869964" y="917639"/>
                </a:cubicBezTo>
                <a:cubicBezTo>
                  <a:pt x="8881119" y="913066"/>
                  <a:pt x="8884190" y="908399"/>
                  <a:pt x="8876013" y="901606"/>
                </a:cubicBezTo>
                <a:cubicBezTo>
                  <a:pt x="8852888" y="882126"/>
                  <a:pt x="8842659" y="858937"/>
                  <a:pt x="8855230" y="828963"/>
                </a:cubicBezTo>
                <a:cubicBezTo>
                  <a:pt x="8859032" y="819911"/>
                  <a:pt x="8855550" y="812818"/>
                  <a:pt x="8844988" y="810876"/>
                </a:cubicBezTo>
                <a:cubicBezTo>
                  <a:pt x="8801020" y="802512"/>
                  <a:pt x="8788328" y="772374"/>
                  <a:pt x="8768255" y="747963"/>
                </a:cubicBezTo>
                <a:cubicBezTo>
                  <a:pt x="8739786" y="713294"/>
                  <a:pt x="8713605" y="677543"/>
                  <a:pt x="8692953" y="638707"/>
                </a:cubicBezTo>
                <a:cubicBezTo>
                  <a:pt x="8680700" y="615495"/>
                  <a:pt x="8668800" y="592509"/>
                  <a:pt x="8674423" y="564449"/>
                </a:cubicBezTo>
                <a:cubicBezTo>
                  <a:pt x="8675670" y="557588"/>
                  <a:pt x="8672308" y="552358"/>
                  <a:pt x="8667642" y="547822"/>
                </a:cubicBezTo>
                <a:cubicBezTo>
                  <a:pt x="8647856" y="527939"/>
                  <a:pt x="8648704" y="504214"/>
                  <a:pt x="8661198" y="478275"/>
                </a:cubicBezTo>
                <a:cubicBezTo>
                  <a:pt x="8668953" y="462573"/>
                  <a:pt x="8667832" y="460828"/>
                  <a:pt x="8645813" y="464032"/>
                </a:cubicBezTo>
                <a:cubicBezTo>
                  <a:pt x="8601088" y="470255"/>
                  <a:pt x="8556732" y="476969"/>
                  <a:pt x="8512338" y="477784"/>
                </a:cubicBezTo>
                <a:cubicBezTo>
                  <a:pt x="8462562" y="478712"/>
                  <a:pt x="8445778" y="468934"/>
                  <a:pt x="8481050" y="430572"/>
                </a:cubicBezTo>
                <a:cubicBezTo>
                  <a:pt x="8488612" y="422408"/>
                  <a:pt x="8495122" y="413567"/>
                  <a:pt x="8498220" y="404064"/>
                </a:cubicBezTo>
                <a:cubicBezTo>
                  <a:pt x="8500436" y="396549"/>
                  <a:pt x="8497776" y="391771"/>
                  <a:pt x="8489536" y="389280"/>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u 1">
            <a:extLst>
              <a:ext uri="{FF2B5EF4-FFF2-40B4-BE49-F238E27FC236}">
                <a16:creationId xmlns:a16="http://schemas.microsoft.com/office/drawing/2014/main" id="{24A8902F-5E44-FDC6-E56F-620E0736F894}"/>
              </a:ext>
            </a:extLst>
          </p:cNvPr>
          <p:cNvSpPr>
            <a:spLocks noGrp="1"/>
          </p:cNvSpPr>
          <p:nvPr>
            <p:ph type="ctrTitle"/>
          </p:nvPr>
        </p:nvSpPr>
        <p:spPr>
          <a:xfrm>
            <a:off x="1524000" y="4063296"/>
            <a:ext cx="9144000" cy="1152663"/>
          </a:xfrm>
        </p:spPr>
        <p:txBody>
          <a:bodyPr anchor="ctr">
            <a:normAutofit/>
          </a:bodyPr>
          <a:lstStyle/>
          <a:p>
            <a:r>
              <a:rPr lang="ro-RO" sz="4400" dirty="0">
                <a:cs typeface="Calibri Light"/>
              </a:rPr>
              <a:t>Mulțumesc pentru atenție!</a:t>
            </a:r>
          </a:p>
        </p:txBody>
      </p:sp>
      <p:pic>
        <p:nvPicPr>
          <p:cNvPr id="4" name="Imagine 4" descr="O imagine care conține text, electronice, afișaj&#10;&#10;Descriere generată automat">
            <a:extLst>
              <a:ext uri="{FF2B5EF4-FFF2-40B4-BE49-F238E27FC236}">
                <a16:creationId xmlns:a16="http://schemas.microsoft.com/office/drawing/2014/main" id="{7E9701D2-D126-746F-4771-C599297B1DFF}"/>
              </a:ext>
            </a:extLst>
          </p:cNvPr>
          <p:cNvPicPr>
            <a:picLocks noChangeAspect="1"/>
          </p:cNvPicPr>
          <p:nvPr/>
        </p:nvPicPr>
        <p:blipFill>
          <a:blip r:embed="rId2"/>
          <a:stretch>
            <a:fillRect/>
          </a:stretch>
        </p:blipFill>
        <p:spPr>
          <a:xfrm>
            <a:off x="4559919" y="1532408"/>
            <a:ext cx="2794687" cy="1839836"/>
          </a:xfrm>
          <a:prstGeom prst="rect">
            <a:avLst/>
          </a:prstGeom>
        </p:spPr>
      </p:pic>
    </p:spTree>
    <p:extLst>
      <p:ext uri="{BB962C8B-B14F-4D97-AF65-F5344CB8AC3E}">
        <p14:creationId xmlns:p14="http://schemas.microsoft.com/office/powerpoint/2010/main" val="3720061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E0200DA-DF2C-B13A-4365-731DA074A770}"/>
              </a:ext>
            </a:extLst>
          </p:cNvPr>
          <p:cNvSpPr>
            <a:spLocks noGrp="1"/>
          </p:cNvSpPr>
          <p:nvPr>
            <p:ph type="title"/>
          </p:nvPr>
        </p:nvSpPr>
        <p:spPr/>
        <p:txBody>
          <a:bodyPr/>
          <a:lstStyle/>
          <a:p>
            <a:r>
              <a:rPr lang="ro-RO" dirty="0">
                <a:cs typeface="Calibri Light"/>
              </a:rPr>
              <a:t>Bibliografie</a:t>
            </a:r>
            <a:endParaRPr lang="ro-RO" dirty="0"/>
          </a:p>
        </p:txBody>
      </p:sp>
      <p:sp>
        <p:nvSpPr>
          <p:cNvPr id="3" name="Substituent conținut 2">
            <a:extLst>
              <a:ext uri="{FF2B5EF4-FFF2-40B4-BE49-F238E27FC236}">
                <a16:creationId xmlns:a16="http://schemas.microsoft.com/office/drawing/2014/main" id="{DD7EFFE8-188A-BEA9-350B-BD22A3CB9B55}"/>
              </a:ext>
            </a:extLst>
          </p:cNvPr>
          <p:cNvSpPr>
            <a:spLocks noGrp="1"/>
          </p:cNvSpPr>
          <p:nvPr>
            <p:ph idx="1"/>
          </p:nvPr>
        </p:nvSpPr>
        <p:spPr/>
        <p:txBody>
          <a:bodyPr vert="horz" lIns="91440" tIns="45720" rIns="91440" bIns="45720" rtlCol="0" anchor="t">
            <a:normAutofit/>
          </a:bodyPr>
          <a:lstStyle/>
          <a:p>
            <a:r>
              <a:rPr lang="ro-RO" dirty="0">
                <a:ea typeface="+mn-lt"/>
                <a:cs typeface="+mn-lt"/>
                <a:hlinkClick r:id="rId2"/>
              </a:rPr>
              <a:t>https://www.globi.ro/bosnia-si-hertegovina/clima</a:t>
            </a:r>
            <a:endParaRPr lang="ro-RO">
              <a:ea typeface="+mn-lt"/>
              <a:cs typeface="+mn-lt"/>
            </a:endParaRPr>
          </a:p>
          <a:p>
            <a:r>
              <a:rPr lang="ro-RO" dirty="0">
                <a:ea typeface="+mn-lt"/>
                <a:cs typeface="+mn-lt"/>
                <a:hlinkClick r:id="rId3"/>
              </a:rPr>
              <a:t>https://ro.wikipedia.org/wiki/Bosnia_%C8%99i_Her%C8%9Begovina#Istorie</a:t>
            </a:r>
            <a:endParaRPr lang="ro-RO" dirty="0">
              <a:ea typeface="+mn-lt"/>
              <a:cs typeface="+mn-lt"/>
            </a:endParaRPr>
          </a:p>
          <a:p>
            <a:r>
              <a:rPr lang="ro-RO" dirty="0">
                <a:ea typeface="+mn-lt"/>
                <a:cs typeface="+mn-lt"/>
              </a:rPr>
              <a:t>http://peoples-and-customs.blogspot.com/2014/11/bosnia-si-hertegovina-date-despre.html</a:t>
            </a:r>
            <a:endParaRPr lang="ro-RO" dirty="0">
              <a:cs typeface="Calibri"/>
            </a:endParaRPr>
          </a:p>
        </p:txBody>
      </p:sp>
    </p:spTree>
    <p:extLst>
      <p:ext uri="{BB962C8B-B14F-4D97-AF65-F5344CB8AC3E}">
        <p14:creationId xmlns:p14="http://schemas.microsoft.com/office/powerpoint/2010/main" val="1598317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ine 5" descr="O imagine care conține hartă&#10;&#10;Descriere generată automat">
            <a:extLst>
              <a:ext uri="{FF2B5EF4-FFF2-40B4-BE49-F238E27FC236}">
                <a16:creationId xmlns:a16="http://schemas.microsoft.com/office/drawing/2014/main" id="{31F1A94D-3BB7-F63B-0AFB-D9E41D720352}"/>
              </a:ext>
            </a:extLst>
          </p:cNvPr>
          <p:cNvPicPr>
            <a:picLocks noGrp="1" noChangeAspect="1"/>
          </p:cNvPicPr>
          <p:nvPr>
            <p:ph idx="1"/>
          </p:nvPr>
        </p:nvPicPr>
        <p:blipFill rotWithShape="1">
          <a:blip r:embed="rId2"/>
          <a:srcRect l="20978" t="41171" r="26104" b="6505"/>
          <a:stretch/>
        </p:blipFill>
        <p:spPr>
          <a:xfrm>
            <a:off x="4166675" y="63377"/>
            <a:ext cx="8021651" cy="6723519"/>
          </a:xfrm>
        </p:spPr>
      </p:pic>
      <p:sp>
        <p:nvSpPr>
          <p:cNvPr id="4" name="Substituent text 3">
            <a:extLst>
              <a:ext uri="{FF2B5EF4-FFF2-40B4-BE49-F238E27FC236}">
                <a16:creationId xmlns:a16="http://schemas.microsoft.com/office/drawing/2014/main" id="{C113C002-56D1-6D76-7357-C009FC7DE023}"/>
              </a:ext>
            </a:extLst>
          </p:cNvPr>
          <p:cNvSpPr>
            <a:spLocks noGrp="1"/>
          </p:cNvSpPr>
          <p:nvPr>
            <p:ph type="body" sz="half" idx="2"/>
          </p:nvPr>
        </p:nvSpPr>
        <p:spPr>
          <a:xfrm>
            <a:off x="300525" y="826476"/>
            <a:ext cx="4319099" cy="5194911"/>
          </a:xfrm>
        </p:spPr>
        <p:txBody>
          <a:bodyPr vert="horz" lIns="91440" tIns="45720" rIns="91440" bIns="45720" rtlCol="0" anchor="t">
            <a:normAutofit fontScale="92500" lnSpcReduction="10000"/>
          </a:bodyPr>
          <a:lstStyle/>
          <a:p>
            <a:r>
              <a:rPr lang="ro-RO" sz="2800" b="1" dirty="0">
                <a:solidFill>
                  <a:schemeClr val="accent1">
                    <a:lumMod val="50000"/>
                  </a:schemeClr>
                </a:solidFill>
                <a:ea typeface="+mn-lt"/>
                <a:cs typeface="+mn-lt"/>
              </a:rPr>
              <a:t>Bosnia și Herțegovina </a:t>
            </a:r>
            <a:r>
              <a:rPr lang="ro-RO" sz="2400" dirty="0">
                <a:ea typeface="+mn-lt"/>
                <a:cs typeface="+mn-lt"/>
              </a:rPr>
              <a:t>(Bosnia-Herțegovina, cunoscută pe plan local ca: </a:t>
            </a:r>
            <a:r>
              <a:rPr lang="ro-RO" sz="2400" err="1">
                <a:ea typeface="+mn-lt"/>
                <a:cs typeface="+mn-lt"/>
              </a:rPr>
              <a:t>Bosna</a:t>
            </a:r>
            <a:r>
              <a:rPr lang="ro-RO" sz="2400" dirty="0">
                <a:ea typeface="+mn-lt"/>
                <a:cs typeface="+mn-lt"/>
              </a:rPr>
              <a:t> i </a:t>
            </a:r>
            <a:r>
              <a:rPr lang="ro-RO" sz="2400" err="1">
                <a:ea typeface="+mn-lt"/>
                <a:cs typeface="+mn-lt"/>
              </a:rPr>
              <a:t>Hercegovina</a:t>
            </a:r>
            <a:r>
              <a:rPr lang="ro-RO" sz="2400" dirty="0">
                <a:ea typeface="+mn-lt"/>
                <a:cs typeface="+mn-lt"/>
              </a:rPr>
              <a:t>/</a:t>
            </a:r>
            <a:r>
              <a:rPr lang="ro-RO" sz="2400" err="1">
                <a:ea typeface="+mn-lt"/>
                <a:cs typeface="+mn-lt"/>
              </a:rPr>
              <a:t>Босна</a:t>
            </a:r>
            <a:r>
              <a:rPr lang="ro-RO" sz="2400" dirty="0">
                <a:ea typeface="+mn-lt"/>
                <a:cs typeface="+mn-lt"/>
              </a:rPr>
              <a:t> и </a:t>
            </a:r>
            <a:r>
              <a:rPr lang="ro-RO" sz="2400" err="1">
                <a:ea typeface="+mn-lt"/>
                <a:cs typeface="+mn-lt"/>
              </a:rPr>
              <a:t>Херцеговина</a:t>
            </a:r>
            <a:r>
              <a:rPr lang="ro-RO" sz="2400" dirty="0">
                <a:ea typeface="+mn-lt"/>
                <a:cs typeface="+mn-lt"/>
              </a:rPr>
              <a:t>, , abreviată ca </a:t>
            </a:r>
            <a:r>
              <a:rPr lang="ro-RO" sz="2400" err="1">
                <a:ea typeface="+mn-lt"/>
                <a:cs typeface="+mn-lt"/>
              </a:rPr>
              <a:t>BiH</a:t>
            </a:r>
            <a:r>
              <a:rPr lang="ro-RO" sz="2400" dirty="0">
                <a:ea typeface="+mn-lt"/>
                <a:cs typeface="+mn-lt"/>
              </a:rPr>
              <a:t>/</a:t>
            </a:r>
            <a:r>
              <a:rPr lang="ro-RO" sz="2400" err="1">
                <a:ea typeface="+mn-lt"/>
                <a:cs typeface="+mn-lt"/>
              </a:rPr>
              <a:t>БиХ</a:t>
            </a:r>
            <a:r>
              <a:rPr lang="ro-RO" sz="2400" dirty="0">
                <a:ea typeface="+mn-lt"/>
                <a:cs typeface="+mn-lt"/>
              </a:rPr>
              <a:t>) este o țară în Europa de sud-est cu o populație de circa trei milioane de locuitori.</a:t>
            </a:r>
          </a:p>
          <a:p>
            <a:endParaRPr lang="ro-RO" sz="2400" dirty="0">
              <a:ea typeface="+mn-lt"/>
              <a:cs typeface="+mn-lt"/>
            </a:endParaRPr>
          </a:p>
          <a:p>
            <a:r>
              <a:rPr lang="ro-RO" sz="2400" dirty="0">
                <a:ea typeface="+mn-lt"/>
                <a:cs typeface="+mn-lt"/>
              </a:rPr>
              <a:t>Țara se învecinează cu Croația la vest, cu Serbia la est și cu Muntenegru la sud-sud-est. Are ieșire la mare sub forma unei mici fâșii de pământ de circa 20 km la Marea Adriatică, în jurul orașului </a:t>
            </a:r>
            <a:r>
              <a:rPr lang="ro-RO" sz="2400" dirty="0" err="1">
                <a:ea typeface="+mn-lt"/>
                <a:cs typeface="+mn-lt"/>
              </a:rPr>
              <a:t>Neum</a:t>
            </a:r>
            <a:r>
              <a:rPr lang="ro-RO" sz="2400" dirty="0">
                <a:ea typeface="+mn-lt"/>
                <a:cs typeface="+mn-lt"/>
              </a:rPr>
              <a:t>. Capitala este la Sarajevo, care este de asemenea și cel mai mare oraș.</a:t>
            </a:r>
            <a:endParaRPr lang="ro-RO" dirty="0"/>
          </a:p>
          <a:p>
            <a:endParaRPr lang="ro-RO"/>
          </a:p>
          <a:p>
            <a:endParaRPr lang="ro-RO" sz="2400" dirty="0">
              <a:cs typeface="Calibri"/>
            </a:endParaRPr>
          </a:p>
        </p:txBody>
      </p:sp>
    </p:spTree>
    <p:extLst>
      <p:ext uri="{BB962C8B-B14F-4D97-AF65-F5344CB8AC3E}">
        <p14:creationId xmlns:p14="http://schemas.microsoft.com/office/powerpoint/2010/main" val="1950098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Imagine 2" descr="O imagine care conține hartă&#10;&#10;Descriere generată automat">
            <a:extLst>
              <a:ext uri="{FF2B5EF4-FFF2-40B4-BE49-F238E27FC236}">
                <a16:creationId xmlns:a16="http://schemas.microsoft.com/office/drawing/2014/main" id="{3EC3AF9F-4558-73D9-6224-C8E64EF2F158}"/>
              </a:ext>
            </a:extLst>
          </p:cNvPr>
          <p:cNvPicPr>
            <a:picLocks noChangeAspect="1"/>
          </p:cNvPicPr>
          <p:nvPr/>
        </p:nvPicPr>
        <p:blipFill rotWithShape="1">
          <a:blip r:embed="rId2"/>
          <a:srcRect t="9624" b="15639"/>
          <a:stretch/>
        </p:blipFill>
        <p:spPr>
          <a:xfrm>
            <a:off x="20" y="1282"/>
            <a:ext cx="12191980" cy="6856718"/>
          </a:xfrm>
          <a:prstGeom prst="rect">
            <a:avLst/>
          </a:prstGeom>
        </p:spPr>
      </p:pic>
    </p:spTree>
    <p:extLst>
      <p:ext uri="{BB962C8B-B14F-4D97-AF65-F5344CB8AC3E}">
        <p14:creationId xmlns:p14="http://schemas.microsoft.com/office/powerpoint/2010/main" val="3230357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stituent text 3">
            <a:extLst>
              <a:ext uri="{FF2B5EF4-FFF2-40B4-BE49-F238E27FC236}">
                <a16:creationId xmlns:a16="http://schemas.microsoft.com/office/drawing/2014/main" id="{2E8DB68B-5E03-4CA7-3314-3BCD2DDC1CB6}"/>
              </a:ext>
            </a:extLst>
          </p:cNvPr>
          <p:cNvSpPr>
            <a:spLocks noGrp="1"/>
          </p:cNvSpPr>
          <p:nvPr>
            <p:ph type="body" sz="half" idx="2"/>
          </p:nvPr>
        </p:nvSpPr>
        <p:spPr>
          <a:xfrm>
            <a:off x="569147" y="352907"/>
            <a:ext cx="4459775" cy="5300417"/>
          </a:xfrm>
        </p:spPr>
        <p:txBody>
          <a:bodyPr vert="horz" lIns="91440" tIns="45720" rIns="91440" bIns="45720" rtlCol="0" anchor="t">
            <a:noAutofit/>
          </a:bodyPr>
          <a:lstStyle/>
          <a:p>
            <a:r>
              <a:rPr lang="ro-RO" sz="2200" b="1" dirty="0">
                <a:solidFill>
                  <a:schemeClr val="accent1">
                    <a:lumMod val="50000"/>
                  </a:schemeClr>
                </a:solidFill>
                <a:ea typeface="+mn-lt"/>
                <a:cs typeface="+mn-lt"/>
              </a:rPr>
              <a:t>Bosnia</a:t>
            </a:r>
            <a:r>
              <a:rPr lang="ro-RO" sz="2000" dirty="0">
                <a:ea typeface="+mn-lt"/>
                <a:cs typeface="+mn-lt"/>
              </a:rPr>
              <a:t> este principala regiune geografică a statului modern, și formează coloana sa vertebrală istorică. </a:t>
            </a:r>
            <a:r>
              <a:rPr lang="ro-RO" sz="2200" b="1" dirty="0">
                <a:solidFill>
                  <a:schemeClr val="accent1">
                    <a:lumMod val="50000"/>
                  </a:schemeClr>
                </a:solidFill>
                <a:ea typeface="+mn-lt"/>
                <a:cs typeface="+mn-lt"/>
              </a:rPr>
              <a:t>Herțegovina</a:t>
            </a:r>
            <a:r>
              <a:rPr lang="ro-RO" sz="2000" dirty="0">
                <a:ea typeface="+mn-lt"/>
                <a:cs typeface="+mn-lt"/>
              </a:rPr>
              <a:t> este cel mai important dintre celelalte teritorii unite politic cu Bosnia, și a fost inclusă în numele oficial al țării începând cu mijlocul secolului al XIX-lea.</a:t>
            </a:r>
            <a:endParaRPr lang="ro-RO" sz="2000" dirty="0">
              <a:solidFill>
                <a:srgbClr val="000000"/>
              </a:solidFill>
              <a:ea typeface="+mn-lt"/>
              <a:cs typeface="+mn-lt"/>
            </a:endParaRPr>
          </a:p>
          <a:p>
            <a:r>
              <a:rPr lang="ro-RO" sz="2000" dirty="0">
                <a:ea typeface="+mn-lt"/>
                <a:cs typeface="+mn-lt"/>
              </a:rPr>
              <a:t>Denumirea „Bosnia” vine de la așezarea geografică a regiunii prin care trece râul </a:t>
            </a:r>
            <a:r>
              <a:rPr lang="ro-RO" sz="2000" dirty="0" err="1">
                <a:ea typeface="+mn-lt"/>
                <a:cs typeface="+mn-lt"/>
              </a:rPr>
              <a:t>Bosna</a:t>
            </a:r>
            <a:r>
              <a:rPr lang="ro-RO" sz="2000" dirty="0">
                <a:ea typeface="+mn-lt"/>
                <a:cs typeface="+mn-lt"/>
              </a:rPr>
              <a:t>. „Herțegovina” a fost în trecut un ducat austriac („Herzog” însemnând „duce” în limba germană).</a:t>
            </a:r>
          </a:p>
          <a:p>
            <a:r>
              <a:rPr lang="ro-RO" sz="2000" dirty="0">
                <a:ea typeface="+mn-lt"/>
                <a:cs typeface="+mn-lt"/>
              </a:rPr>
              <a:t>Numele țării provine de la cele două regiuni istorice,  limita dintre ele de-a lungul timpului fiind foarte vag definită. </a:t>
            </a:r>
            <a:r>
              <a:rPr lang="ro-RO" sz="2000" b="1" dirty="0">
                <a:solidFill>
                  <a:schemeClr val="accent1">
                    <a:lumMod val="50000"/>
                  </a:schemeClr>
                </a:solidFill>
                <a:ea typeface="+mn-lt"/>
                <a:cs typeface="+mn-lt"/>
              </a:rPr>
              <a:t>Bosnia ocupă zonele nordice, circa patru cincimi din suprafața țării, în vreme ce Herțegovina ocupă colțul sudic.</a:t>
            </a:r>
            <a:endParaRPr lang="ro-RO" sz="2000" b="1">
              <a:solidFill>
                <a:schemeClr val="accent1">
                  <a:lumMod val="50000"/>
                </a:schemeClr>
              </a:solidFill>
              <a:cs typeface="Calibri"/>
            </a:endParaRPr>
          </a:p>
        </p:txBody>
      </p:sp>
      <p:pic>
        <p:nvPicPr>
          <p:cNvPr id="8" name="Imagine 8" descr="O imagine care conține hartă&#10;&#10;Descriere generată automat">
            <a:extLst>
              <a:ext uri="{FF2B5EF4-FFF2-40B4-BE49-F238E27FC236}">
                <a16:creationId xmlns:a16="http://schemas.microsoft.com/office/drawing/2014/main" id="{AA3540A3-D665-A594-9AB4-9399C3E9B64A}"/>
              </a:ext>
            </a:extLst>
          </p:cNvPr>
          <p:cNvPicPr>
            <a:picLocks noGrp="1" noChangeAspect="1"/>
          </p:cNvPicPr>
          <p:nvPr>
            <p:ph type="pic" idx="1"/>
          </p:nvPr>
        </p:nvPicPr>
        <p:blipFill>
          <a:blip r:embed="rId2"/>
          <a:srcRect l="2508" r="2508"/>
          <a:stretch/>
        </p:blipFill>
        <p:spPr>
          <a:xfrm>
            <a:off x="5398650" y="1072320"/>
            <a:ext cx="6277707" cy="4720003"/>
          </a:xfrm>
        </p:spPr>
      </p:pic>
    </p:spTree>
    <p:extLst>
      <p:ext uri="{BB962C8B-B14F-4D97-AF65-F5344CB8AC3E}">
        <p14:creationId xmlns:p14="http://schemas.microsoft.com/office/powerpoint/2010/main" val="3887673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u 3">
            <a:extLst>
              <a:ext uri="{FF2B5EF4-FFF2-40B4-BE49-F238E27FC236}">
                <a16:creationId xmlns:a16="http://schemas.microsoft.com/office/drawing/2014/main" id="{F93B54E1-7CF8-3F59-AB63-6C969466BFAD}"/>
              </a:ext>
            </a:extLst>
          </p:cNvPr>
          <p:cNvSpPr>
            <a:spLocks noGrp="1"/>
          </p:cNvSpPr>
          <p:nvPr>
            <p:ph type="title"/>
          </p:nvPr>
        </p:nvSpPr>
        <p:spPr>
          <a:xfrm>
            <a:off x="4162097" y="483366"/>
            <a:ext cx="10515600" cy="747495"/>
          </a:xfrm>
        </p:spPr>
        <p:txBody>
          <a:bodyPr/>
          <a:lstStyle/>
          <a:p>
            <a:r>
              <a:rPr lang="ro-RO" b="1" dirty="0">
                <a:solidFill>
                  <a:schemeClr val="accent1">
                    <a:lumMod val="50000"/>
                  </a:schemeClr>
                </a:solidFill>
                <a:cs typeface="Calibri Light"/>
              </a:rPr>
              <a:t>Date generale</a:t>
            </a:r>
            <a:endParaRPr lang="ro-RO">
              <a:solidFill>
                <a:schemeClr val="accent1">
                  <a:lumMod val="50000"/>
                </a:schemeClr>
              </a:solidFill>
              <a:cs typeface="Calibri Light" panose="020F0302020204030204"/>
            </a:endParaRPr>
          </a:p>
        </p:txBody>
      </p:sp>
      <p:sp>
        <p:nvSpPr>
          <p:cNvPr id="3" name="Substituent conținut 2">
            <a:extLst>
              <a:ext uri="{FF2B5EF4-FFF2-40B4-BE49-F238E27FC236}">
                <a16:creationId xmlns:a16="http://schemas.microsoft.com/office/drawing/2014/main" id="{539F8453-824F-C726-4510-436030BC6D58}"/>
              </a:ext>
            </a:extLst>
          </p:cNvPr>
          <p:cNvSpPr>
            <a:spLocks noGrp="1"/>
          </p:cNvSpPr>
          <p:nvPr>
            <p:ph idx="1"/>
          </p:nvPr>
        </p:nvSpPr>
        <p:spPr>
          <a:xfrm>
            <a:off x="325822" y="1365798"/>
            <a:ext cx="11540357" cy="5231579"/>
          </a:xfrm>
        </p:spPr>
        <p:txBody>
          <a:bodyPr vert="horz" lIns="91440" tIns="45720" rIns="91440" bIns="45720" rtlCol="0" anchor="t">
            <a:normAutofit fontScale="77500" lnSpcReduction="20000"/>
          </a:bodyPr>
          <a:lstStyle/>
          <a:p>
            <a:r>
              <a:rPr lang="ro-RO" b="1" dirty="0" err="1">
                <a:ea typeface="+mn-lt"/>
                <a:cs typeface="+mn-lt"/>
              </a:rPr>
              <a:t>Asezare</a:t>
            </a:r>
            <a:r>
              <a:rPr lang="ro-RO" b="1" dirty="0">
                <a:ea typeface="+mn-lt"/>
                <a:cs typeface="+mn-lt"/>
              </a:rPr>
              <a:t> geografica:</a:t>
            </a:r>
            <a:r>
              <a:rPr lang="ro-RO" dirty="0">
                <a:ea typeface="+mn-lt"/>
                <a:cs typeface="+mn-lt"/>
              </a:rPr>
              <a:t> in sud-estul Europei; are </a:t>
            </a:r>
            <a:r>
              <a:rPr lang="ro-RO" dirty="0" err="1">
                <a:ea typeface="+mn-lt"/>
                <a:cs typeface="+mn-lt"/>
              </a:rPr>
              <a:t>iesire</a:t>
            </a:r>
            <a:r>
              <a:rPr lang="ro-RO" dirty="0">
                <a:ea typeface="+mn-lt"/>
                <a:cs typeface="+mn-lt"/>
              </a:rPr>
              <a:t> la Marea Adriatica; se </a:t>
            </a:r>
            <a:r>
              <a:rPr lang="ro-RO" dirty="0" err="1">
                <a:ea typeface="+mn-lt"/>
                <a:cs typeface="+mn-lt"/>
              </a:rPr>
              <a:t>invecineaza</a:t>
            </a:r>
            <a:r>
              <a:rPr lang="ro-RO" dirty="0">
                <a:ea typeface="+mn-lt"/>
                <a:cs typeface="+mn-lt"/>
              </a:rPr>
              <a:t> cu </a:t>
            </a:r>
            <a:r>
              <a:rPr lang="ro-RO" dirty="0" err="1">
                <a:ea typeface="+mn-lt"/>
                <a:cs typeface="+mn-lt"/>
              </a:rPr>
              <a:t>Croatia</a:t>
            </a:r>
            <a:r>
              <a:rPr lang="ro-RO" dirty="0">
                <a:ea typeface="+mn-lt"/>
                <a:cs typeface="+mn-lt"/>
              </a:rPr>
              <a:t>, Muntenegru si Serbia.</a:t>
            </a:r>
            <a:endParaRPr lang="ro-RO" dirty="0">
              <a:cs typeface="Calibri" panose="020F0502020204030204"/>
            </a:endParaRPr>
          </a:p>
          <a:p>
            <a:r>
              <a:rPr lang="ro-RO" b="1" dirty="0">
                <a:ea typeface="+mn-lt"/>
                <a:cs typeface="+mn-lt"/>
              </a:rPr>
              <a:t>Coordonate geografice:</a:t>
            </a:r>
            <a:r>
              <a:rPr lang="ro-RO" dirty="0">
                <a:ea typeface="+mn-lt"/>
                <a:cs typeface="+mn-lt"/>
              </a:rPr>
              <a:t> 44° N, 18° E</a:t>
            </a:r>
            <a:endParaRPr lang="ro-RO" dirty="0">
              <a:cs typeface="Calibri" panose="020F0502020204030204"/>
            </a:endParaRPr>
          </a:p>
          <a:p>
            <a:r>
              <a:rPr lang="ro-RO" b="1" dirty="0" err="1">
                <a:ea typeface="+mn-lt"/>
                <a:cs typeface="+mn-lt"/>
              </a:rPr>
              <a:t>Suprafata</a:t>
            </a:r>
            <a:r>
              <a:rPr lang="ro-RO" b="1" dirty="0">
                <a:ea typeface="+mn-lt"/>
                <a:cs typeface="+mn-lt"/>
              </a:rPr>
              <a:t>: totala:</a:t>
            </a:r>
            <a:r>
              <a:rPr lang="ro-RO" dirty="0">
                <a:ea typeface="+mn-lt"/>
                <a:cs typeface="+mn-lt"/>
              </a:rPr>
              <a:t> 51,129 kmp, uscat: 51,129 kmp, apa: 0 kmp.</a:t>
            </a:r>
            <a:endParaRPr lang="ro-RO" dirty="0">
              <a:cs typeface="Calibri" panose="020F0502020204030204"/>
            </a:endParaRPr>
          </a:p>
          <a:p>
            <a:r>
              <a:rPr lang="ro-RO" b="1" dirty="0">
                <a:ea typeface="+mn-lt"/>
                <a:cs typeface="+mn-lt"/>
              </a:rPr>
              <a:t>Climat</a:t>
            </a:r>
            <a:r>
              <a:rPr lang="ro-RO" dirty="0">
                <a:ea typeface="+mn-lt"/>
                <a:cs typeface="+mn-lt"/>
              </a:rPr>
              <a:t>: veri </a:t>
            </a:r>
            <a:r>
              <a:rPr lang="ro-RO" err="1">
                <a:ea typeface="+mn-lt"/>
                <a:cs typeface="+mn-lt"/>
              </a:rPr>
              <a:t>fierbinti</a:t>
            </a:r>
            <a:r>
              <a:rPr lang="ro-RO" dirty="0">
                <a:ea typeface="+mn-lt"/>
                <a:cs typeface="+mn-lt"/>
              </a:rPr>
              <a:t> si ierni reci; zonele </a:t>
            </a:r>
            <a:r>
              <a:rPr lang="ro-RO" err="1">
                <a:ea typeface="+mn-lt"/>
                <a:cs typeface="+mn-lt"/>
              </a:rPr>
              <a:t>inalte</a:t>
            </a:r>
            <a:r>
              <a:rPr lang="ro-RO" dirty="0">
                <a:ea typeface="+mn-lt"/>
                <a:cs typeface="+mn-lt"/>
              </a:rPr>
              <a:t> au veri scurte si reci si ierni lungi si aspre; de-a lungul coastei ierni temperate si ploioase.</a:t>
            </a:r>
          </a:p>
          <a:p>
            <a:r>
              <a:rPr lang="ro-RO" b="1" dirty="0">
                <a:ea typeface="+mn-lt"/>
                <a:cs typeface="+mn-lt"/>
              </a:rPr>
              <a:t>Relief</a:t>
            </a:r>
            <a:r>
              <a:rPr lang="ro-RO" dirty="0">
                <a:ea typeface="+mn-lt"/>
                <a:cs typeface="+mn-lt"/>
              </a:rPr>
              <a:t>: </a:t>
            </a:r>
            <a:r>
              <a:rPr lang="ro-RO" dirty="0" err="1">
                <a:ea typeface="+mn-lt"/>
                <a:cs typeface="+mn-lt"/>
              </a:rPr>
              <a:t>munti</a:t>
            </a:r>
            <a:r>
              <a:rPr lang="ro-RO" dirty="0">
                <a:ea typeface="+mn-lt"/>
                <a:cs typeface="+mn-lt"/>
              </a:rPr>
              <a:t> in regiunile centrale si de sud; </a:t>
            </a:r>
            <a:r>
              <a:rPr lang="ro-RO" dirty="0" err="1">
                <a:ea typeface="+mn-lt"/>
                <a:cs typeface="+mn-lt"/>
              </a:rPr>
              <a:t>campii</a:t>
            </a:r>
            <a:r>
              <a:rPr lang="ro-RO" dirty="0">
                <a:ea typeface="+mn-lt"/>
                <a:cs typeface="+mn-lt"/>
              </a:rPr>
              <a:t> in nord de-a lungul </a:t>
            </a:r>
            <a:r>
              <a:rPr lang="ro-RO" dirty="0" err="1">
                <a:ea typeface="+mn-lt"/>
                <a:cs typeface="+mn-lt"/>
              </a:rPr>
              <a:t>raului</a:t>
            </a:r>
            <a:r>
              <a:rPr lang="ro-RO" dirty="0">
                <a:ea typeface="+mn-lt"/>
                <a:cs typeface="+mn-lt"/>
              </a:rPr>
              <a:t> Sava.</a:t>
            </a:r>
            <a:endParaRPr lang="ro-RO" dirty="0"/>
          </a:p>
          <a:p>
            <a:r>
              <a:rPr lang="ro-RO" b="1" err="1">
                <a:ea typeface="+mn-lt"/>
                <a:cs typeface="+mn-lt"/>
              </a:rPr>
              <a:t>Orase</a:t>
            </a:r>
            <a:r>
              <a:rPr lang="ro-RO" b="1" dirty="0">
                <a:ea typeface="+mn-lt"/>
                <a:cs typeface="+mn-lt"/>
              </a:rPr>
              <a:t>:</a:t>
            </a:r>
            <a:r>
              <a:rPr lang="ro-RO" dirty="0">
                <a:ea typeface="+mn-lt"/>
                <a:cs typeface="+mn-lt"/>
              </a:rPr>
              <a:t> Sarajevo (capitala, 387,876 de locuitori, estimativ), Banja Luka (220,407), Mostar (208,904), Tuzla (118,500), Bihac (49,544).</a:t>
            </a:r>
            <a:endParaRPr lang="ro-RO" dirty="0">
              <a:cs typeface="Calibri" panose="020F0502020204030204"/>
            </a:endParaRPr>
          </a:p>
          <a:p>
            <a:r>
              <a:rPr lang="ro-RO" b="1" dirty="0" err="1">
                <a:ea typeface="+mn-lt"/>
                <a:cs typeface="+mn-lt"/>
              </a:rPr>
              <a:t>Granite</a:t>
            </a:r>
            <a:r>
              <a:rPr lang="ro-RO" dirty="0">
                <a:ea typeface="+mn-lt"/>
                <a:cs typeface="+mn-lt"/>
              </a:rPr>
              <a:t>: total: 1,459 km. dintre care cu </a:t>
            </a:r>
            <a:r>
              <a:rPr lang="ro-RO" dirty="0" err="1">
                <a:ea typeface="+mn-lt"/>
                <a:cs typeface="+mn-lt"/>
              </a:rPr>
              <a:t>Croatia</a:t>
            </a:r>
            <a:r>
              <a:rPr lang="ro-RO" dirty="0">
                <a:ea typeface="+mn-lt"/>
                <a:cs typeface="+mn-lt"/>
              </a:rPr>
              <a:t> 932 km., Muntenegru 225 km., Serbia 302 km.</a:t>
            </a:r>
            <a:endParaRPr lang="ro-RO" dirty="0"/>
          </a:p>
          <a:p>
            <a:r>
              <a:rPr lang="ro-RO" b="1" dirty="0">
                <a:ea typeface="+mn-lt"/>
                <a:cs typeface="+mn-lt"/>
              </a:rPr>
              <a:t>Coasta</a:t>
            </a:r>
            <a:r>
              <a:rPr lang="ro-RO" dirty="0">
                <a:ea typeface="+mn-lt"/>
                <a:cs typeface="+mn-lt"/>
              </a:rPr>
              <a:t>: 20 km.</a:t>
            </a:r>
            <a:endParaRPr lang="ro-RO" dirty="0"/>
          </a:p>
          <a:p>
            <a:r>
              <a:rPr lang="ro-RO" b="1" dirty="0">
                <a:ea typeface="+mn-lt"/>
                <a:cs typeface="+mn-lt"/>
              </a:rPr>
              <a:t>Resurse naturale: </a:t>
            </a:r>
            <a:r>
              <a:rPr lang="ro-RO" dirty="0" err="1">
                <a:ea typeface="+mn-lt"/>
                <a:cs typeface="+mn-lt"/>
              </a:rPr>
              <a:t>carbune</a:t>
            </a:r>
            <a:r>
              <a:rPr lang="ro-RO" dirty="0">
                <a:ea typeface="+mn-lt"/>
                <a:cs typeface="+mn-lt"/>
              </a:rPr>
              <a:t>, minereu de fier, bauxita, cupru, plumb, zinc, crom, cobalt, mangan, nichel, argila, </a:t>
            </a:r>
            <a:r>
              <a:rPr lang="ro-RO" dirty="0" err="1">
                <a:ea typeface="+mn-lt"/>
                <a:cs typeface="+mn-lt"/>
              </a:rPr>
              <a:t>gips</a:t>
            </a:r>
            <a:r>
              <a:rPr lang="ro-RO" dirty="0">
                <a:ea typeface="+mn-lt"/>
                <a:cs typeface="+mn-lt"/>
              </a:rPr>
              <a:t>, sare, nisip, </a:t>
            </a:r>
            <a:r>
              <a:rPr lang="ro-RO" dirty="0" err="1">
                <a:ea typeface="+mn-lt"/>
                <a:cs typeface="+mn-lt"/>
              </a:rPr>
              <a:t>paduri</a:t>
            </a:r>
            <a:r>
              <a:rPr lang="ro-RO" dirty="0">
                <a:ea typeface="+mn-lt"/>
                <a:cs typeface="+mn-lt"/>
              </a:rPr>
              <a:t>, resurse </a:t>
            </a:r>
            <a:r>
              <a:rPr lang="ro-RO" dirty="0" err="1">
                <a:ea typeface="+mn-lt"/>
                <a:cs typeface="+mn-lt"/>
              </a:rPr>
              <a:t>hidrolectrice</a:t>
            </a:r>
            <a:r>
              <a:rPr lang="ro-RO" dirty="0">
                <a:ea typeface="+mn-lt"/>
                <a:cs typeface="+mn-lt"/>
              </a:rPr>
              <a:t>.</a:t>
            </a:r>
            <a:endParaRPr lang="ro-RO" dirty="0">
              <a:cs typeface="Calibri" panose="020F0502020204030204"/>
            </a:endParaRPr>
          </a:p>
          <a:p>
            <a:r>
              <a:rPr lang="ro-RO" b="1" err="1">
                <a:ea typeface="+mn-lt"/>
                <a:cs typeface="+mn-lt"/>
              </a:rPr>
              <a:t>Intrebuintarea</a:t>
            </a:r>
            <a:r>
              <a:rPr lang="ro-RO" b="1" dirty="0">
                <a:ea typeface="+mn-lt"/>
                <a:cs typeface="+mn-lt"/>
              </a:rPr>
              <a:t> terenului: </a:t>
            </a:r>
            <a:r>
              <a:rPr lang="ro-RO" dirty="0">
                <a:ea typeface="+mn-lt"/>
                <a:cs typeface="+mn-lt"/>
              </a:rPr>
              <a:t>teren arabil: 19,61 %, recolte permanente: 1,89%, altele: 78,5 % (2005).</a:t>
            </a:r>
            <a:endParaRPr lang="ro-RO" dirty="0"/>
          </a:p>
          <a:p>
            <a:endParaRPr lang="ro-RO">
              <a:cs typeface="Calibri"/>
            </a:endParaRPr>
          </a:p>
          <a:p>
            <a:endParaRPr lang="ro-RO" dirty="0">
              <a:cs typeface="Calibri"/>
            </a:endParaRPr>
          </a:p>
        </p:txBody>
      </p:sp>
    </p:spTree>
    <p:extLst>
      <p:ext uri="{BB962C8B-B14F-4D97-AF65-F5344CB8AC3E}">
        <p14:creationId xmlns:p14="http://schemas.microsoft.com/office/powerpoint/2010/main" val="1030246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u 5">
            <a:extLst>
              <a:ext uri="{FF2B5EF4-FFF2-40B4-BE49-F238E27FC236}">
                <a16:creationId xmlns:a16="http://schemas.microsoft.com/office/drawing/2014/main" id="{5D2DDE47-AF06-A202-C9AC-DDD589D34EB0}"/>
              </a:ext>
            </a:extLst>
          </p:cNvPr>
          <p:cNvSpPr>
            <a:spLocks noGrp="1"/>
          </p:cNvSpPr>
          <p:nvPr>
            <p:ph type="title"/>
          </p:nvPr>
        </p:nvSpPr>
        <p:spPr>
          <a:xfrm>
            <a:off x="1575512" y="522890"/>
            <a:ext cx="3932237" cy="654269"/>
          </a:xfrm>
        </p:spPr>
        <p:txBody>
          <a:bodyPr>
            <a:noAutofit/>
          </a:bodyPr>
          <a:lstStyle/>
          <a:p>
            <a:r>
              <a:rPr lang="ro-RO" sz="4400" b="1" dirty="0">
                <a:solidFill>
                  <a:schemeClr val="accent1">
                    <a:lumMod val="50000"/>
                  </a:schemeClr>
                </a:solidFill>
                <a:cs typeface="Calibri Light"/>
              </a:rPr>
              <a:t>Relief</a:t>
            </a:r>
            <a:endParaRPr lang="ro-RO" sz="4400" b="1" dirty="0">
              <a:solidFill>
                <a:schemeClr val="accent1">
                  <a:lumMod val="50000"/>
                </a:schemeClr>
              </a:solidFill>
            </a:endParaRPr>
          </a:p>
        </p:txBody>
      </p:sp>
      <p:pic>
        <p:nvPicPr>
          <p:cNvPr id="5" name="Imagine 5" descr="O imagine care conține hartă&#10;&#10;Descriere generată automat">
            <a:extLst>
              <a:ext uri="{FF2B5EF4-FFF2-40B4-BE49-F238E27FC236}">
                <a16:creationId xmlns:a16="http://schemas.microsoft.com/office/drawing/2014/main" id="{2291590D-3249-00B0-6FC8-AFBE8D3B4481}"/>
              </a:ext>
            </a:extLst>
          </p:cNvPr>
          <p:cNvPicPr>
            <a:picLocks noGrp="1" noChangeAspect="1"/>
          </p:cNvPicPr>
          <p:nvPr>
            <p:ph type="pic" idx="1"/>
          </p:nvPr>
        </p:nvPicPr>
        <p:blipFill>
          <a:blip r:embed="rId2"/>
          <a:srcRect t="6854" b="6854"/>
          <a:stretch/>
        </p:blipFill>
        <p:spPr>
          <a:xfrm>
            <a:off x="5078085" y="593287"/>
            <a:ext cx="6934200" cy="5477969"/>
          </a:xfrm>
        </p:spPr>
      </p:pic>
      <p:sp>
        <p:nvSpPr>
          <p:cNvPr id="4" name="Substituent text 3">
            <a:extLst>
              <a:ext uri="{FF2B5EF4-FFF2-40B4-BE49-F238E27FC236}">
                <a16:creationId xmlns:a16="http://schemas.microsoft.com/office/drawing/2014/main" id="{FB4A9922-D324-369B-7B8F-A40F93B4DDAF}"/>
              </a:ext>
            </a:extLst>
          </p:cNvPr>
          <p:cNvSpPr>
            <a:spLocks noGrp="1"/>
          </p:cNvSpPr>
          <p:nvPr>
            <p:ph type="body" sz="half" idx="2"/>
          </p:nvPr>
        </p:nvSpPr>
        <p:spPr>
          <a:xfrm>
            <a:off x="196030" y="1177158"/>
            <a:ext cx="4707374" cy="3811588"/>
          </a:xfrm>
        </p:spPr>
        <p:txBody>
          <a:bodyPr vert="horz" lIns="91440" tIns="45720" rIns="91440" bIns="45720" rtlCol="0" anchor="t">
            <a:noAutofit/>
          </a:bodyPr>
          <a:lstStyle/>
          <a:p>
            <a:r>
              <a:rPr lang="ro-RO" sz="2400" dirty="0">
                <a:ea typeface="+mn-lt"/>
                <a:cs typeface="+mn-lt"/>
              </a:rPr>
              <a:t>Țara este predominant muntoasă, cuprinzând </a:t>
            </a:r>
            <a:r>
              <a:rPr lang="ro-RO" sz="2400" b="1" dirty="0">
                <a:ea typeface="+mn-lt"/>
                <a:cs typeface="+mn-lt"/>
              </a:rPr>
              <a:t>zona centrală a Alpilor Dinarici</a:t>
            </a:r>
            <a:r>
              <a:rPr lang="ro-RO" sz="2400" dirty="0">
                <a:ea typeface="+mn-lt"/>
                <a:cs typeface="+mn-lt"/>
              </a:rPr>
              <a:t>. Părțile nord-estice ajung în </a:t>
            </a:r>
            <a:r>
              <a:rPr lang="ro-RO" sz="2400" b="1" dirty="0">
                <a:ea typeface="+mn-lt"/>
                <a:cs typeface="+mn-lt"/>
              </a:rPr>
              <a:t>Câmpia Panonică</a:t>
            </a:r>
            <a:r>
              <a:rPr lang="ro-RO" sz="2400" dirty="0">
                <a:ea typeface="+mn-lt"/>
                <a:cs typeface="+mn-lt"/>
              </a:rPr>
              <a:t>, în vreme ce la sud are o mică ieșire la </a:t>
            </a:r>
            <a:r>
              <a:rPr lang="ro-RO" sz="2400" b="1" dirty="0">
                <a:ea typeface="+mn-lt"/>
                <a:cs typeface="+mn-lt"/>
              </a:rPr>
              <a:t>Marea Adriatică.</a:t>
            </a:r>
          </a:p>
          <a:p>
            <a:r>
              <a:rPr lang="ro-RO" sz="2400" dirty="0">
                <a:ea typeface="+mn-lt"/>
                <a:cs typeface="+mn-lt"/>
              </a:rPr>
              <a:t> Alpii Dinarici sunt dispuși în general pe direcția est-vest, și sunt mai înalți spre sud. Cel mai înalt vârf din țară este</a:t>
            </a:r>
            <a:r>
              <a:rPr lang="ro-RO" sz="2400" b="1" dirty="0">
                <a:ea typeface="+mn-lt"/>
                <a:cs typeface="+mn-lt"/>
              </a:rPr>
              <a:t> </a:t>
            </a:r>
            <a:r>
              <a:rPr lang="ro-RO" sz="2400" b="1" err="1">
                <a:ea typeface="+mn-lt"/>
                <a:cs typeface="+mn-lt"/>
              </a:rPr>
              <a:t>Maglić</a:t>
            </a:r>
            <a:r>
              <a:rPr lang="ro-RO" sz="2400" dirty="0">
                <a:ea typeface="+mn-lt"/>
                <a:cs typeface="+mn-lt"/>
              </a:rPr>
              <a:t>, cu o altitudine de 2.386 m, aflat pe frontiera cu Muntenegru. </a:t>
            </a:r>
            <a:endParaRPr lang="ro-RO" sz="2400">
              <a:ea typeface="+mn-lt"/>
              <a:cs typeface="+mn-lt"/>
            </a:endParaRPr>
          </a:p>
          <a:p>
            <a:r>
              <a:rPr lang="ro-RO" sz="2400" dirty="0">
                <a:ea typeface="+mn-lt"/>
                <a:cs typeface="+mn-lt"/>
              </a:rPr>
              <a:t>Printre alte culmi muntoase înalte se numără</a:t>
            </a:r>
            <a:r>
              <a:rPr lang="ro-RO" sz="2400" b="1" dirty="0">
                <a:ea typeface="+mn-lt"/>
                <a:cs typeface="+mn-lt"/>
              </a:rPr>
              <a:t> </a:t>
            </a:r>
            <a:r>
              <a:rPr lang="ro-RO" sz="2400" b="1" err="1">
                <a:ea typeface="+mn-lt"/>
                <a:cs typeface="+mn-lt"/>
              </a:rPr>
              <a:t>Kozara</a:t>
            </a:r>
            <a:r>
              <a:rPr lang="ro-RO" sz="2400" b="1" dirty="0">
                <a:ea typeface="+mn-lt"/>
                <a:cs typeface="+mn-lt"/>
              </a:rPr>
              <a:t>, </a:t>
            </a:r>
            <a:r>
              <a:rPr lang="ro-RO" sz="2400" b="1" err="1">
                <a:ea typeface="+mn-lt"/>
                <a:cs typeface="+mn-lt"/>
              </a:rPr>
              <a:t>Grmeč</a:t>
            </a:r>
            <a:r>
              <a:rPr lang="ro-RO" sz="2400" b="1" dirty="0">
                <a:ea typeface="+mn-lt"/>
                <a:cs typeface="+mn-lt"/>
              </a:rPr>
              <a:t>, </a:t>
            </a:r>
            <a:r>
              <a:rPr lang="ro-RO" sz="2400" b="1" err="1">
                <a:ea typeface="+mn-lt"/>
                <a:cs typeface="+mn-lt"/>
              </a:rPr>
              <a:t>Vlašić</a:t>
            </a:r>
            <a:r>
              <a:rPr lang="ro-RO" sz="2400" b="1" dirty="0">
                <a:ea typeface="+mn-lt"/>
                <a:cs typeface="+mn-lt"/>
              </a:rPr>
              <a:t>, </a:t>
            </a:r>
            <a:r>
              <a:rPr lang="ro-RO" sz="2400" b="1" err="1">
                <a:ea typeface="+mn-lt"/>
                <a:cs typeface="+mn-lt"/>
              </a:rPr>
              <a:t>Čvrsnica</a:t>
            </a:r>
            <a:r>
              <a:rPr lang="ro-RO" sz="2400" b="1" dirty="0">
                <a:ea typeface="+mn-lt"/>
                <a:cs typeface="+mn-lt"/>
              </a:rPr>
              <a:t>, </a:t>
            </a:r>
            <a:r>
              <a:rPr lang="ro-RO" sz="2400" b="1" err="1">
                <a:ea typeface="+mn-lt"/>
                <a:cs typeface="+mn-lt"/>
              </a:rPr>
              <a:t>Prenj</a:t>
            </a:r>
            <a:r>
              <a:rPr lang="ro-RO" sz="2400" b="1" dirty="0">
                <a:ea typeface="+mn-lt"/>
                <a:cs typeface="+mn-lt"/>
              </a:rPr>
              <a:t>, </a:t>
            </a:r>
            <a:r>
              <a:rPr lang="ro-RO" sz="2400" b="1" err="1">
                <a:ea typeface="+mn-lt"/>
                <a:cs typeface="+mn-lt"/>
              </a:rPr>
              <a:t>Romanija</a:t>
            </a:r>
            <a:r>
              <a:rPr lang="ro-RO" sz="2400" b="1" dirty="0">
                <a:ea typeface="+mn-lt"/>
                <a:cs typeface="+mn-lt"/>
              </a:rPr>
              <a:t>, </a:t>
            </a:r>
            <a:r>
              <a:rPr lang="ro-RO" sz="2400" b="1" err="1">
                <a:ea typeface="+mn-lt"/>
                <a:cs typeface="+mn-lt"/>
              </a:rPr>
              <a:t>Jahorina</a:t>
            </a:r>
            <a:r>
              <a:rPr lang="ro-RO" sz="2400" b="1" dirty="0">
                <a:ea typeface="+mn-lt"/>
                <a:cs typeface="+mn-lt"/>
              </a:rPr>
              <a:t>, </a:t>
            </a:r>
            <a:r>
              <a:rPr lang="ro-RO" sz="2400" b="1" err="1">
                <a:ea typeface="+mn-lt"/>
                <a:cs typeface="+mn-lt"/>
              </a:rPr>
              <a:t>Bjelašnica</a:t>
            </a:r>
            <a:r>
              <a:rPr lang="ro-RO" sz="2400" b="1" dirty="0">
                <a:ea typeface="+mn-lt"/>
                <a:cs typeface="+mn-lt"/>
              </a:rPr>
              <a:t> și </a:t>
            </a:r>
            <a:r>
              <a:rPr lang="ro-RO" sz="2400" b="1" err="1">
                <a:ea typeface="+mn-lt"/>
                <a:cs typeface="+mn-lt"/>
              </a:rPr>
              <a:t>Treskavica</a:t>
            </a:r>
            <a:r>
              <a:rPr lang="ro-RO" sz="2400" b="1" dirty="0">
                <a:ea typeface="+mn-lt"/>
                <a:cs typeface="+mn-lt"/>
              </a:rPr>
              <a:t>.</a:t>
            </a:r>
            <a:endParaRPr lang="ro-RO" sz="2400" b="1">
              <a:cs typeface="Calibri"/>
            </a:endParaRPr>
          </a:p>
        </p:txBody>
      </p:sp>
    </p:spTree>
    <p:extLst>
      <p:ext uri="{BB962C8B-B14F-4D97-AF65-F5344CB8AC3E}">
        <p14:creationId xmlns:p14="http://schemas.microsoft.com/office/powerpoint/2010/main" val="1815987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C3925D4D-1BD9-5257-560C-637665FB40D8}"/>
              </a:ext>
            </a:extLst>
          </p:cNvPr>
          <p:cNvSpPr>
            <a:spLocks noGrp="1"/>
          </p:cNvSpPr>
          <p:nvPr>
            <p:ph type="title"/>
          </p:nvPr>
        </p:nvSpPr>
        <p:spPr>
          <a:xfrm>
            <a:off x="393098" y="-462456"/>
            <a:ext cx="3932237" cy="1600200"/>
          </a:xfrm>
        </p:spPr>
        <p:txBody>
          <a:bodyPr>
            <a:normAutofit/>
          </a:bodyPr>
          <a:lstStyle/>
          <a:p>
            <a:r>
              <a:rPr lang="ro-RO" sz="4400" b="1" dirty="0">
                <a:solidFill>
                  <a:schemeClr val="accent1">
                    <a:lumMod val="50000"/>
                  </a:schemeClr>
                </a:solidFill>
                <a:cs typeface="Calibri Light"/>
              </a:rPr>
              <a:t>Hidrografie</a:t>
            </a:r>
          </a:p>
        </p:txBody>
      </p:sp>
      <p:pic>
        <p:nvPicPr>
          <p:cNvPr id="5" name="Imagine 5" descr="O imagine care conține hartă&#10;&#10;Descriere generată automat">
            <a:extLst>
              <a:ext uri="{FF2B5EF4-FFF2-40B4-BE49-F238E27FC236}">
                <a16:creationId xmlns:a16="http://schemas.microsoft.com/office/drawing/2014/main" id="{9A0BF73C-3DDF-D14F-C779-EDA63E44125A}"/>
              </a:ext>
            </a:extLst>
          </p:cNvPr>
          <p:cNvPicPr>
            <a:picLocks noGrp="1" noChangeAspect="1"/>
          </p:cNvPicPr>
          <p:nvPr>
            <p:ph idx="1"/>
          </p:nvPr>
        </p:nvPicPr>
        <p:blipFill>
          <a:blip r:embed="rId2"/>
          <a:stretch>
            <a:fillRect/>
          </a:stretch>
        </p:blipFill>
        <p:spPr>
          <a:xfrm>
            <a:off x="6585182" y="2079"/>
            <a:ext cx="5601658" cy="7001970"/>
          </a:xfrm>
        </p:spPr>
      </p:pic>
      <p:sp>
        <p:nvSpPr>
          <p:cNvPr id="4" name="Substituent text 3">
            <a:extLst>
              <a:ext uri="{FF2B5EF4-FFF2-40B4-BE49-F238E27FC236}">
                <a16:creationId xmlns:a16="http://schemas.microsoft.com/office/drawing/2014/main" id="{5B3FB064-A95C-4C89-3BA1-2F99AE560158}"/>
              </a:ext>
            </a:extLst>
          </p:cNvPr>
          <p:cNvSpPr>
            <a:spLocks noGrp="1"/>
          </p:cNvSpPr>
          <p:nvPr>
            <p:ph type="body" sz="half" idx="2"/>
          </p:nvPr>
        </p:nvSpPr>
        <p:spPr>
          <a:xfrm>
            <a:off x="196029" y="1242850"/>
            <a:ext cx="6323338" cy="3824725"/>
          </a:xfrm>
        </p:spPr>
        <p:txBody>
          <a:bodyPr vert="horz" lIns="91440" tIns="45720" rIns="91440" bIns="45720" rtlCol="0" anchor="t">
            <a:noAutofit/>
          </a:bodyPr>
          <a:lstStyle/>
          <a:p>
            <a:r>
              <a:rPr lang="ro-RO" sz="2000" dirty="0">
                <a:ea typeface="+mn-lt"/>
                <a:cs typeface="+mn-lt"/>
              </a:rPr>
              <a:t>Prin Bosnia și Herțegovina curg șapte râuri principale:</a:t>
            </a:r>
            <a:endParaRPr lang="ro-RO" sz="2000" dirty="0">
              <a:cs typeface="Calibri"/>
            </a:endParaRPr>
          </a:p>
          <a:p>
            <a:r>
              <a:rPr lang="ro-RO" sz="2000" b="1" dirty="0">
                <a:ea typeface="+mn-lt"/>
                <a:cs typeface="+mn-lt"/>
              </a:rPr>
              <a:t>Sava</a:t>
            </a:r>
            <a:r>
              <a:rPr lang="ro-RO" sz="2000" dirty="0">
                <a:ea typeface="+mn-lt"/>
                <a:cs typeface="+mn-lt"/>
              </a:rPr>
              <a:t> este cel mai mare curs de apă al țării, formând frontiera naturală nordică cu Croația. Sava drenează 76% din teritoriul țării către Dunăre și Marea Neagră. Bosnia și Herțegovina este, din această cauză, membră a Comisiei Internaționale pentru Protecția Dunării (ICPDR).</a:t>
            </a:r>
            <a:endParaRPr lang="ro-RO" sz="2000" dirty="0">
              <a:cs typeface="Calibri"/>
            </a:endParaRPr>
          </a:p>
          <a:p>
            <a:r>
              <a:rPr lang="ro-RO" sz="2000" b="1" dirty="0">
                <a:ea typeface="+mn-lt"/>
                <a:cs typeface="+mn-lt"/>
              </a:rPr>
              <a:t>Una, </a:t>
            </a:r>
            <a:r>
              <a:rPr lang="ro-RO" sz="2000" b="1" dirty="0" err="1">
                <a:ea typeface="+mn-lt"/>
                <a:cs typeface="+mn-lt"/>
              </a:rPr>
              <a:t>Sana</a:t>
            </a:r>
            <a:r>
              <a:rPr lang="ro-RO" sz="2000" b="1" dirty="0">
                <a:ea typeface="+mn-lt"/>
                <a:cs typeface="+mn-lt"/>
              </a:rPr>
              <a:t> și </a:t>
            </a:r>
            <a:r>
              <a:rPr lang="ro-RO" sz="2000" b="1" dirty="0" err="1">
                <a:ea typeface="+mn-lt"/>
                <a:cs typeface="+mn-lt"/>
              </a:rPr>
              <a:t>Vrbas</a:t>
            </a:r>
            <a:r>
              <a:rPr lang="ro-RO" sz="2000" dirty="0">
                <a:ea typeface="+mn-lt"/>
                <a:cs typeface="+mn-lt"/>
              </a:rPr>
              <a:t> sunt afluenți pe dreapta ai </a:t>
            </a:r>
            <a:r>
              <a:rPr lang="ro-RO" sz="2000" dirty="0" err="1">
                <a:ea typeface="+mn-lt"/>
                <a:cs typeface="+mn-lt"/>
              </a:rPr>
              <a:t>Savei</a:t>
            </a:r>
            <a:r>
              <a:rPr lang="ro-RO" sz="2000" dirty="0">
                <a:ea typeface="+mn-lt"/>
                <a:cs typeface="+mn-lt"/>
              </a:rPr>
              <a:t>. Ei se află în regiunea istorică nord-vestică </a:t>
            </a:r>
            <a:r>
              <a:rPr lang="ro-RO" sz="2000" dirty="0" err="1">
                <a:ea typeface="+mn-lt"/>
                <a:cs typeface="+mn-lt"/>
              </a:rPr>
              <a:t>Bosanska</a:t>
            </a:r>
            <a:r>
              <a:rPr lang="ro-RO" sz="2000" dirty="0">
                <a:ea typeface="+mn-lt"/>
                <a:cs typeface="+mn-lt"/>
              </a:rPr>
              <a:t> </a:t>
            </a:r>
            <a:r>
              <a:rPr lang="ro-RO" sz="2000" dirty="0" err="1">
                <a:ea typeface="+mn-lt"/>
                <a:cs typeface="+mn-lt"/>
              </a:rPr>
              <a:t>Krajina</a:t>
            </a:r>
            <a:r>
              <a:rPr lang="ro-RO" sz="2000" dirty="0">
                <a:ea typeface="+mn-lt"/>
                <a:cs typeface="+mn-lt"/>
              </a:rPr>
              <a:t>.</a:t>
            </a:r>
            <a:endParaRPr lang="ro-RO" sz="2000" dirty="0">
              <a:cs typeface="Calibri"/>
            </a:endParaRPr>
          </a:p>
          <a:p>
            <a:r>
              <a:rPr lang="ro-RO" sz="2000" b="1" dirty="0" err="1">
                <a:ea typeface="+mn-lt"/>
                <a:cs typeface="+mn-lt"/>
              </a:rPr>
              <a:t>Bosna</a:t>
            </a:r>
            <a:r>
              <a:rPr lang="ro-RO" sz="2000" dirty="0">
                <a:ea typeface="+mn-lt"/>
                <a:cs typeface="+mn-lt"/>
              </a:rPr>
              <a:t>, de la care provine numele țării, este cel mai lung râu ce curge în întregime în interiorul țării. El curge prin Bosnia centrală, de la izvoarele sale de lângă Sarajevo către Sava în nord.</a:t>
            </a:r>
            <a:endParaRPr lang="ro-RO" sz="2000" dirty="0">
              <a:cs typeface="Calibri"/>
            </a:endParaRPr>
          </a:p>
          <a:p>
            <a:r>
              <a:rPr lang="ro-RO" sz="2000" b="1" dirty="0" err="1">
                <a:ea typeface="+mn-lt"/>
                <a:cs typeface="+mn-lt"/>
              </a:rPr>
              <a:t>Drina</a:t>
            </a:r>
            <a:r>
              <a:rPr lang="ro-RO" sz="2000" dirty="0">
                <a:ea typeface="+mn-lt"/>
                <a:cs typeface="+mn-lt"/>
              </a:rPr>
              <a:t> curge prin estul Bosniei și formează mare parte a frontierei naturale cu Serbia.</a:t>
            </a:r>
            <a:endParaRPr lang="ro-RO" sz="2000" dirty="0">
              <a:cs typeface="Calibri"/>
            </a:endParaRPr>
          </a:p>
          <a:p>
            <a:r>
              <a:rPr lang="ro-RO" sz="2000" b="1" dirty="0" err="1">
                <a:ea typeface="+mn-lt"/>
                <a:cs typeface="+mn-lt"/>
              </a:rPr>
              <a:t>Neretva</a:t>
            </a:r>
            <a:r>
              <a:rPr lang="ro-RO" sz="2000" b="1" dirty="0">
                <a:ea typeface="+mn-lt"/>
                <a:cs typeface="+mn-lt"/>
              </a:rPr>
              <a:t> </a:t>
            </a:r>
            <a:r>
              <a:rPr lang="ro-RO" sz="2000" dirty="0">
                <a:ea typeface="+mn-lt"/>
                <a:cs typeface="+mn-lt"/>
              </a:rPr>
              <a:t>este principalul râu al Herțegovinei și singurul care curge spre sud, către Marea Adriatică.</a:t>
            </a:r>
            <a:endParaRPr lang="ro-RO" sz="2000" dirty="0">
              <a:cs typeface="Calibri"/>
            </a:endParaRPr>
          </a:p>
        </p:txBody>
      </p:sp>
    </p:spTree>
    <p:extLst>
      <p:ext uri="{BB962C8B-B14F-4D97-AF65-F5344CB8AC3E}">
        <p14:creationId xmlns:p14="http://schemas.microsoft.com/office/powerpoint/2010/main" val="748106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49B7931-37D3-1FAA-6F80-A0905A61BEE5}"/>
              </a:ext>
            </a:extLst>
          </p:cNvPr>
          <p:cNvSpPr>
            <a:spLocks noGrp="1"/>
          </p:cNvSpPr>
          <p:nvPr>
            <p:ph type="title"/>
          </p:nvPr>
        </p:nvSpPr>
        <p:spPr>
          <a:xfrm>
            <a:off x="839788" y="457200"/>
            <a:ext cx="3932237" cy="733097"/>
          </a:xfrm>
        </p:spPr>
        <p:txBody>
          <a:bodyPr>
            <a:normAutofit/>
          </a:bodyPr>
          <a:lstStyle/>
          <a:p>
            <a:r>
              <a:rPr lang="ro-RO" sz="4400" b="1" dirty="0">
                <a:solidFill>
                  <a:schemeClr val="accent1">
                    <a:lumMod val="50000"/>
                  </a:schemeClr>
                </a:solidFill>
                <a:cs typeface="Calibri Light"/>
              </a:rPr>
              <a:t>Clima</a:t>
            </a:r>
            <a:endParaRPr lang="ro-RO" sz="4400" b="1" dirty="0">
              <a:solidFill>
                <a:schemeClr val="accent1">
                  <a:lumMod val="50000"/>
                </a:schemeClr>
              </a:solidFill>
            </a:endParaRPr>
          </a:p>
        </p:txBody>
      </p:sp>
      <p:pic>
        <p:nvPicPr>
          <p:cNvPr id="5" name="Imagine 5" descr="O imagine care conține grafic&#10;&#10;Descriere generată automat">
            <a:extLst>
              <a:ext uri="{FF2B5EF4-FFF2-40B4-BE49-F238E27FC236}">
                <a16:creationId xmlns:a16="http://schemas.microsoft.com/office/drawing/2014/main" id="{18D71B23-FADE-A193-3F04-C4BA55026683}"/>
              </a:ext>
            </a:extLst>
          </p:cNvPr>
          <p:cNvPicPr>
            <a:picLocks noGrp="1" noChangeAspect="1"/>
          </p:cNvPicPr>
          <p:nvPr>
            <p:ph idx="1"/>
          </p:nvPr>
        </p:nvPicPr>
        <p:blipFill>
          <a:blip r:embed="rId2"/>
          <a:stretch>
            <a:fillRect/>
          </a:stretch>
        </p:blipFill>
        <p:spPr>
          <a:xfrm>
            <a:off x="4224119" y="409675"/>
            <a:ext cx="7840717" cy="5162019"/>
          </a:xfrm>
        </p:spPr>
      </p:pic>
      <p:sp>
        <p:nvSpPr>
          <p:cNvPr id="4" name="Substituent text 3">
            <a:extLst>
              <a:ext uri="{FF2B5EF4-FFF2-40B4-BE49-F238E27FC236}">
                <a16:creationId xmlns:a16="http://schemas.microsoft.com/office/drawing/2014/main" id="{C161E340-6D91-9E35-2BA2-6497E989F6BB}"/>
              </a:ext>
            </a:extLst>
          </p:cNvPr>
          <p:cNvSpPr>
            <a:spLocks noGrp="1"/>
          </p:cNvSpPr>
          <p:nvPr>
            <p:ph type="body" sz="half" idx="2"/>
          </p:nvPr>
        </p:nvSpPr>
        <p:spPr>
          <a:xfrm>
            <a:off x="143478" y="1413642"/>
            <a:ext cx="4208133" cy="4087484"/>
          </a:xfrm>
        </p:spPr>
        <p:txBody>
          <a:bodyPr vert="horz" lIns="91440" tIns="45720" rIns="91440" bIns="45720" rtlCol="0" anchor="t">
            <a:noAutofit/>
          </a:bodyPr>
          <a:lstStyle/>
          <a:p>
            <a:r>
              <a:rPr lang="ro-RO" sz="2000" dirty="0">
                <a:ea typeface="+mn-lt"/>
                <a:cs typeface="+mn-lt"/>
              </a:rPr>
              <a:t>  Pentru o țară atât de mică, Bosnia și Herțegovina prezintă câteva caracteristici climatice distincte.</a:t>
            </a:r>
          </a:p>
          <a:p>
            <a:r>
              <a:rPr lang="ro-RO" sz="2000" dirty="0">
                <a:ea typeface="+mn-lt"/>
                <a:cs typeface="+mn-lt"/>
              </a:rPr>
              <a:t>   Dacă Herțegovina este marcată de climatul temperat oferit de prezența coastei Adriaticii spre vest, interiorul țării și munții dinspre est au influențe preponderent alpine. Clima Bosniei și Herțegovinei este un mix între </a:t>
            </a:r>
            <a:r>
              <a:rPr lang="ro-RO" sz="2000" dirty="0" err="1">
                <a:ea typeface="+mn-lt"/>
                <a:cs typeface="+mn-lt"/>
              </a:rPr>
              <a:t>mediteranean</a:t>
            </a:r>
            <a:r>
              <a:rPr lang="ro-RO" sz="2000" dirty="0">
                <a:ea typeface="+mn-lt"/>
                <a:cs typeface="+mn-lt"/>
              </a:rPr>
              <a:t> și est-european – destul de cald în timpul verii și rece iarna, în special la altitudini mai ridicate, unde zăpada poate zăbovi până în luna aprilie.</a:t>
            </a:r>
          </a:p>
          <a:p>
            <a:endParaRPr lang="ro-RO">
              <a:ea typeface="+mn-lt"/>
              <a:cs typeface="+mn-lt"/>
            </a:endParaRPr>
          </a:p>
        </p:txBody>
      </p:sp>
      <p:sp>
        <p:nvSpPr>
          <p:cNvPr id="6" name="CasetăText 5">
            <a:extLst>
              <a:ext uri="{FF2B5EF4-FFF2-40B4-BE49-F238E27FC236}">
                <a16:creationId xmlns:a16="http://schemas.microsoft.com/office/drawing/2014/main" id="{48A1FDE2-7799-7EA5-BA50-EEB049920904}"/>
              </a:ext>
            </a:extLst>
          </p:cNvPr>
          <p:cNvSpPr txBox="1"/>
          <p:nvPr/>
        </p:nvSpPr>
        <p:spPr>
          <a:xfrm>
            <a:off x="213491" y="5701862"/>
            <a:ext cx="11979165"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o-RO" sz="2000" dirty="0">
                <a:ea typeface="+mn-lt"/>
                <a:cs typeface="+mn-lt"/>
              </a:rPr>
              <a:t>Cea mai bună perioadă de a vizita Bosnia și Herțegovina este în timpul verii, între lunile mai și septembrie, când cerul este senin, iar temperaturile pot urca până spre valori apropiate de 30 de grade Celsius. Primăvara aveți parte de o vreme plăcută, fără extreme termice sau prea multe precipitații.</a:t>
            </a:r>
            <a:endParaRPr lang="ro-RO" sz="2000" dirty="0">
              <a:cs typeface="Calibri"/>
            </a:endParaRPr>
          </a:p>
        </p:txBody>
      </p:sp>
    </p:spTree>
    <p:extLst>
      <p:ext uri="{BB962C8B-B14F-4D97-AF65-F5344CB8AC3E}">
        <p14:creationId xmlns:p14="http://schemas.microsoft.com/office/powerpoint/2010/main" val="1743100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u 3">
            <a:extLst>
              <a:ext uri="{FF2B5EF4-FFF2-40B4-BE49-F238E27FC236}">
                <a16:creationId xmlns:a16="http://schemas.microsoft.com/office/drawing/2014/main" id="{93130D60-9372-3652-194B-08D9C737B584}"/>
              </a:ext>
            </a:extLst>
          </p:cNvPr>
          <p:cNvSpPr>
            <a:spLocks noGrp="1"/>
          </p:cNvSpPr>
          <p:nvPr>
            <p:ph type="title"/>
          </p:nvPr>
        </p:nvSpPr>
        <p:spPr>
          <a:xfrm>
            <a:off x="1001684" y="170412"/>
            <a:ext cx="10178934" cy="1328730"/>
          </a:xfrm>
        </p:spPr>
        <p:txBody>
          <a:bodyPr vert="horz" lIns="91440" tIns="45720" rIns="91440" bIns="45720" rtlCol="0" anchor="b">
            <a:normAutofit/>
          </a:bodyPr>
          <a:lstStyle/>
          <a:p>
            <a:pPr algn="ctr"/>
            <a:r>
              <a:rPr lang="en-US" b="1" kern="1200" err="1">
                <a:solidFill>
                  <a:schemeClr val="accent1">
                    <a:lumMod val="50000"/>
                  </a:schemeClr>
                </a:solidFill>
                <a:latin typeface="+mj-lt"/>
                <a:ea typeface="+mj-ea"/>
                <a:cs typeface="+mj-cs"/>
              </a:rPr>
              <a:t>Temperaturi</a:t>
            </a:r>
            <a:r>
              <a:rPr lang="en-US" b="1" kern="1200" dirty="0">
                <a:solidFill>
                  <a:schemeClr val="accent1">
                    <a:lumMod val="50000"/>
                  </a:schemeClr>
                </a:solidFill>
                <a:latin typeface="+mj-lt"/>
                <a:ea typeface="+mj-ea"/>
                <a:cs typeface="+mj-cs"/>
              </a:rPr>
              <a:t> </a:t>
            </a:r>
            <a:r>
              <a:rPr lang="en-US" b="1" kern="1200" err="1">
                <a:solidFill>
                  <a:schemeClr val="accent1">
                    <a:lumMod val="50000"/>
                  </a:schemeClr>
                </a:solidFill>
                <a:latin typeface="+mj-lt"/>
                <a:ea typeface="+mj-ea"/>
                <a:cs typeface="+mj-cs"/>
              </a:rPr>
              <a:t>medii</a:t>
            </a:r>
            <a:r>
              <a:rPr lang="en-US" b="1" kern="1200" dirty="0">
                <a:solidFill>
                  <a:schemeClr val="accent1">
                    <a:lumMod val="50000"/>
                  </a:schemeClr>
                </a:solidFill>
                <a:latin typeface="+mj-lt"/>
                <a:ea typeface="+mj-ea"/>
                <a:cs typeface="+mj-cs"/>
              </a:rPr>
              <a:t> </a:t>
            </a:r>
            <a:r>
              <a:rPr lang="en-US" b="1" kern="1200" err="1">
                <a:solidFill>
                  <a:schemeClr val="accent1">
                    <a:lumMod val="50000"/>
                  </a:schemeClr>
                </a:solidFill>
                <a:latin typeface="+mj-lt"/>
                <a:ea typeface="+mj-ea"/>
                <a:cs typeface="+mj-cs"/>
              </a:rPr>
              <a:t>anuale</a:t>
            </a:r>
            <a:r>
              <a:rPr lang="en-US" b="1" kern="1200" dirty="0">
                <a:solidFill>
                  <a:schemeClr val="accent1">
                    <a:lumMod val="50000"/>
                  </a:schemeClr>
                </a:solidFill>
                <a:latin typeface="+mj-lt"/>
                <a:ea typeface="+mj-ea"/>
                <a:cs typeface="+mj-cs"/>
              </a:rPr>
              <a:t> </a:t>
            </a:r>
            <a:r>
              <a:rPr lang="en-US" b="1" kern="1200" err="1">
                <a:solidFill>
                  <a:schemeClr val="accent1">
                    <a:lumMod val="50000"/>
                  </a:schemeClr>
                </a:solidFill>
                <a:latin typeface="+mj-lt"/>
                <a:ea typeface="+mj-ea"/>
                <a:cs typeface="+mj-cs"/>
              </a:rPr>
              <a:t>și</a:t>
            </a:r>
            <a:r>
              <a:rPr lang="en-US" b="1" kern="1200" dirty="0">
                <a:solidFill>
                  <a:schemeClr val="accent1">
                    <a:lumMod val="50000"/>
                  </a:schemeClr>
                </a:solidFill>
                <a:latin typeface="+mj-lt"/>
                <a:ea typeface="+mj-ea"/>
                <a:cs typeface="+mj-cs"/>
              </a:rPr>
              <a:t> </a:t>
            </a:r>
            <a:r>
              <a:rPr lang="en-US" b="1" kern="1200" err="1">
                <a:solidFill>
                  <a:schemeClr val="accent1">
                    <a:lumMod val="50000"/>
                  </a:schemeClr>
                </a:solidFill>
                <a:latin typeface="+mj-lt"/>
                <a:ea typeface="+mj-ea"/>
                <a:cs typeface="+mj-cs"/>
              </a:rPr>
              <a:t>precipitații</a:t>
            </a:r>
            <a:endParaRPr lang="en-US" b="1" kern="1200">
              <a:solidFill>
                <a:schemeClr val="accent1">
                  <a:lumMod val="50000"/>
                </a:schemeClr>
              </a:solidFill>
              <a:latin typeface="+mj-lt"/>
              <a:cs typeface="Calibri Light"/>
            </a:endParaRPr>
          </a:p>
        </p:txBody>
      </p:sp>
      <p:pic>
        <p:nvPicPr>
          <p:cNvPr id="3" name="Imagine 3" descr="O imagine care conține grafic&#10;&#10;Descriere generată automat">
            <a:extLst>
              <a:ext uri="{FF2B5EF4-FFF2-40B4-BE49-F238E27FC236}">
                <a16:creationId xmlns:a16="http://schemas.microsoft.com/office/drawing/2014/main" id="{D7285528-12AF-E3FD-D424-D46FDE36F60F}"/>
              </a:ext>
            </a:extLst>
          </p:cNvPr>
          <p:cNvPicPr>
            <a:picLocks noChangeAspect="1"/>
          </p:cNvPicPr>
          <p:nvPr/>
        </p:nvPicPr>
        <p:blipFill rotWithShape="1">
          <a:blip r:embed="rId2"/>
          <a:srcRect l="5181" r="1584" b="-3"/>
          <a:stretch/>
        </p:blipFill>
        <p:spPr>
          <a:xfrm>
            <a:off x="198741" y="2410448"/>
            <a:ext cx="5803323" cy="3890357"/>
          </a:xfrm>
          <a:prstGeom prst="rect">
            <a:avLst/>
          </a:prstGeom>
        </p:spPr>
      </p:pic>
      <p:pic>
        <p:nvPicPr>
          <p:cNvPr id="2" name="Imagine 2" descr="O imagine care conține diagramă&#10;&#10;Descriere generată automat">
            <a:extLst>
              <a:ext uri="{FF2B5EF4-FFF2-40B4-BE49-F238E27FC236}">
                <a16:creationId xmlns:a16="http://schemas.microsoft.com/office/drawing/2014/main" id="{4CE78411-8FEE-944A-32A0-E48787DABA4B}"/>
              </a:ext>
            </a:extLst>
          </p:cNvPr>
          <p:cNvPicPr>
            <a:picLocks noChangeAspect="1"/>
          </p:cNvPicPr>
          <p:nvPr/>
        </p:nvPicPr>
        <p:blipFill rotWithShape="1">
          <a:blip r:embed="rId3"/>
          <a:srcRect l="6768" r="-3" b="-3"/>
          <a:stretch/>
        </p:blipFill>
        <p:spPr>
          <a:xfrm>
            <a:off x="6189934" y="2410448"/>
            <a:ext cx="5803323" cy="3890357"/>
          </a:xfrm>
          <a:prstGeom prst="rect">
            <a:avLst/>
          </a:prstGeom>
        </p:spPr>
      </p:pic>
    </p:spTree>
    <p:extLst>
      <p:ext uri="{BB962C8B-B14F-4D97-AF65-F5344CB8AC3E}">
        <p14:creationId xmlns:p14="http://schemas.microsoft.com/office/powerpoint/2010/main" val="68709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1250</Words>
  <Application>Microsoft Macintosh PowerPoint</Application>
  <PresentationFormat>Widescreen</PresentationFormat>
  <Paragraphs>56</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Temă Office</vt:lpstr>
      <vt:lpstr>Bosnia și Herțegovina</vt:lpstr>
      <vt:lpstr>PowerPoint Presentation</vt:lpstr>
      <vt:lpstr>PowerPoint Presentation</vt:lpstr>
      <vt:lpstr>PowerPoint Presentation</vt:lpstr>
      <vt:lpstr>Date generale</vt:lpstr>
      <vt:lpstr>Relief</vt:lpstr>
      <vt:lpstr>Hidrografie</vt:lpstr>
      <vt:lpstr>Clima</vt:lpstr>
      <vt:lpstr>Temperaturi medii anuale și precipitații</vt:lpstr>
      <vt:lpstr>Vegetație  și faună</vt:lpstr>
      <vt:lpstr>Populație</vt:lpstr>
      <vt:lpstr>PowerPoint Presentation</vt:lpstr>
      <vt:lpstr>PowerPoint Presentation</vt:lpstr>
      <vt:lpstr>PowerPoint Presentation</vt:lpstr>
      <vt:lpstr>Economia</vt:lpstr>
      <vt:lpstr>Sarajevo</vt:lpstr>
      <vt:lpstr>Sarajevo</vt:lpstr>
      <vt:lpstr>Mulțumesc pentru atenție!</vt:lpstr>
      <vt:lpstr>Bibliografie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creator/>
  <cp:lastModifiedBy>Albert Galan</cp:lastModifiedBy>
  <cp:revision>411</cp:revision>
  <dcterms:created xsi:type="dcterms:W3CDTF">2023-05-05T11:42:36Z</dcterms:created>
  <dcterms:modified xsi:type="dcterms:W3CDTF">2023-05-05T13:22:11Z</dcterms:modified>
</cp:coreProperties>
</file>