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7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267" r:id="rId16"/>
  </p:sldIdLst>
  <p:sldSz cx="9144000" cy="5143500" type="screen16x9"/>
  <p:notesSz cx="6858000" cy="9144000"/>
  <p:embeddedFontLst>
    <p:embeddedFont>
      <p:font typeface="Asap Medium" pitchFamily="2" charset="0"/>
      <p:regular r:id="rId18"/>
      <p:bold r:id="rId19"/>
      <p:italic r:id="rId20"/>
      <p:boldItalic r:id="rId21"/>
    </p:embeddedFont>
    <p:embeddedFont>
      <p:font typeface="Yanone Kaffeesatz Medium" pitchFamily="2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429364-555A-484B-9462-E11FF2024566}">
  <a:tblStyle styleId="{51429364-555A-484B-9462-E11FF20245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506" autoAdjust="0"/>
  </p:normalViewPr>
  <p:slideViewPr>
    <p:cSldViewPr snapToGrid="0">
      <p:cViewPr varScale="1">
        <p:scale>
          <a:sx n="116" d="100"/>
          <a:sy n="116" d="100"/>
        </p:scale>
        <p:origin x="49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1.fntdata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font" Target="fonts/font4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font" Target="fonts/font3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6.fntdata" /><Relationship Id="rId10" Type="http://schemas.openxmlformats.org/officeDocument/2006/relationships/slide" Target="slides/slide9.xml" /><Relationship Id="rId19" Type="http://schemas.openxmlformats.org/officeDocument/2006/relationships/font" Target="fonts/font2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font" Target="fonts/font5.fntdata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cf3f0b543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cf3f0b543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cf3f0b5a7b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cf3f0b5a7b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19850" y="192350"/>
            <a:ext cx="7155625" cy="4671325"/>
          </a:xfrm>
          <a:custGeom>
            <a:avLst/>
            <a:gdLst/>
            <a:ahLst/>
            <a:cxnLst/>
            <a:rect l="l" t="t" r="r" b="b"/>
            <a:pathLst>
              <a:path w="286225" h="186853" extrusionOk="0">
                <a:moveTo>
                  <a:pt x="216733" y="19358"/>
                </a:moveTo>
                <a:lnTo>
                  <a:pt x="286225" y="0"/>
                </a:lnTo>
                <a:lnTo>
                  <a:pt x="268566" y="186853"/>
                </a:lnTo>
                <a:lnTo>
                  <a:pt x="0" y="174216"/>
                </a:lnTo>
                <a:lnTo>
                  <a:pt x="18837" y="130626"/>
                </a:lnTo>
                <a:lnTo>
                  <a:pt x="233192" y="120951"/>
                </a:lnTo>
                <a:close/>
              </a:path>
            </a:pathLst>
          </a:custGeom>
          <a:solidFill>
            <a:srgbClr val="79938F"/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358350" y="544025"/>
            <a:ext cx="4652391" cy="3565471"/>
          </a:xfrm>
          <a:custGeom>
            <a:avLst/>
            <a:gdLst/>
            <a:ahLst/>
            <a:cxnLst/>
            <a:rect l="l" t="t" r="r" b="b"/>
            <a:pathLst>
              <a:path w="170636" h="133701" extrusionOk="0">
                <a:moveTo>
                  <a:pt x="9463" y="14042"/>
                </a:moveTo>
                <a:lnTo>
                  <a:pt x="0" y="115385"/>
                </a:lnTo>
                <a:lnTo>
                  <a:pt x="144486" y="133701"/>
                </a:lnTo>
                <a:lnTo>
                  <a:pt x="170636" y="0"/>
                </a:lnTo>
                <a:close/>
              </a:path>
            </a:pathLst>
          </a:custGeom>
          <a:solidFill>
            <a:srgbClr val="3C3B39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8708373" y="3956446"/>
            <a:ext cx="41589" cy="41589"/>
          </a:xfrm>
          <a:custGeom>
            <a:avLst/>
            <a:gdLst/>
            <a:ahLst/>
            <a:cxnLst/>
            <a:rect l="l" t="t" r="r" b="b"/>
            <a:pathLst>
              <a:path w="732" h="732" extrusionOk="0">
                <a:moveTo>
                  <a:pt x="378" y="0"/>
                </a:moveTo>
                <a:cubicBezTo>
                  <a:pt x="165" y="0"/>
                  <a:pt x="0" y="165"/>
                  <a:pt x="0" y="354"/>
                </a:cubicBezTo>
                <a:cubicBezTo>
                  <a:pt x="0" y="566"/>
                  <a:pt x="165" y="732"/>
                  <a:pt x="378" y="732"/>
                </a:cubicBezTo>
                <a:cubicBezTo>
                  <a:pt x="567" y="732"/>
                  <a:pt x="732" y="566"/>
                  <a:pt x="732" y="354"/>
                </a:cubicBezTo>
                <a:cubicBezTo>
                  <a:pt x="732" y="165"/>
                  <a:pt x="567" y="0"/>
                  <a:pt x="37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87153" y="2990499"/>
            <a:ext cx="565795" cy="654580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435583" y="2756185"/>
            <a:ext cx="235874" cy="271768"/>
          </a:xfrm>
          <a:custGeom>
            <a:avLst/>
            <a:gdLst/>
            <a:ahLst/>
            <a:cxnLst/>
            <a:rect l="l" t="t" r="r" b="b"/>
            <a:pathLst>
              <a:path w="5428" h="6254" extrusionOk="0">
                <a:moveTo>
                  <a:pt x="2596" y="1"/>
                </a:moveTo>
                <a:cubicBezTo>
                  <a:pt x="2596" y="1"/>
                  <a:pt x="2242" y="2313"/>
                  <a:pt x="2148" y="2478"/>
                </a:cubicBezTo>
                <a:cubicBezTo>
                  <a:pt x="2077" y="2667"/>
                  <a:pt x="1" y="3068"/>
                  <a:pt x="1" y="3068"/>
                </a:cubicBezTo>
                <a:cubicBezTo>
                  <a:pt x="1" y="3068"/>
                  <a:pt x="2242" y="3068"/>
                  <a:pt x="2337" y="3233"/>
                </a:cubicBezTo>
                <a:cubicBezTo>
                  <a:pt x="2431" y="3422"/>
                  <a:pt x="2809" y="6254"/>
                  <a:pt x="2809" y="6254"/>
                </a:cubicBezTo>
                <a:lnTo>
                  <a:pt x="3092" y="3139"/>
                </a:lnTo>
                <a:lnTo>
                  <a:pt x="5428" y="2714"/>
                </a:lnTo>
                <a:cubicBezTo>
                  <a:pt x="5428" y="2714"/>
                  <a:pt x="2974" y="2620"/>
                  <a:pt x="2950" y="2455"/>
                </a:cubicBezTo>
                <a:cubicBezTo>
                  <a:pt x="2903" y="2266"/>
                  <a:pt x="2596" y="1"/>
                  <a:pt x="259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760193" y="1301619"/>
            <a:ext cx="83177" cy="83177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435574" y="135900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76658" y="378902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604745" y="464030"/>
            <a:ext cx="52363" cy="52320"/>
          </a:xfrm>
          <a:custGeom>
            <a:avLst/>
            <a:gdLst/>
            <a:ahLst/>
            <a:cxnLst/>
            <a:rect l="l" t="t" r="r" b="b"/>
            <a:pathLst>
              <a:path w="1205" h="1204" extrusionOk="0">
                <a:moveTo>
                  <a:pt x="614" y="0"/>
                </a:moveTo>
                <a:cubicBezTo>
                  <a:pt x="284" y="0"/>
                  <a:pt x="1" y="260"/>
                  <a:pt x="1" y="590"/>
                </a:cubicBezTo>
                <a:cubicBezTo>
                  <a:pt x="1" y="920"/>
                  <a:pt x="284" y="1204"/>
                  <a:pt x="614" y="1204"/>
                </a:cubicBezTo>
                <a:cubicBezTo>
                  <a:pt x="945" y="1204"/>
                  <a:pt x="1204" y="920"/>
                  <a:pt x="1204" y="590"/>
                </a:cubicBezTo>
                <a:cubicBezTo>
                  <a:pt x="1204" y="260"/>
                  <a:pt x="945" y="0"/>
                  <a:pt x="6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816443" y="1960562"/>
            <a:ext cx="59031" cy="60338"/>
          </a:xfrm>
          <a:custGeom>
            <a:avLst/>
            <a:gdLst/>
            <a:ahLst/>
            <a:cxnLst/>
            <a:rect l="l" t="t" r="r" b="b"/>
            <a:pathLst>
              <a:path w="1039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03" y="1062"/>
                  <a:pt x="1039" y="826"/>
                  <a:pt x="1039" y="543"/>
                </a:cubicBezTo>
                <a:cubicBezTo>
                  <a:pt x="1039" y="236"/>
                  <a:pt x="803" y="0"/>
                  <a:pt x="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650823">
            <a:off x="5228807" y="1210963"/>
            <a:ext cx="75914" cy="75914"/>
          </a:xfrm>
          <a:custGeom>
            <a:avLst/>
            <a:gdLst/>
            <a:ahLst/>
            <a:cxnLst/>
            <a:rect l="l" t="t" r="r" b="b"/>
            <a:pathLst>
              <a:path w="1747" h="1747" extrusionOk="0">
                <a:moveTo>
                  <a:pt x="874" y="0"/>
                </a:moveTo>
                <a:cubicBezTo>
                  <a:pt x="402" y="0"/>
                  <a:pt x="1" y="401"/>
                  <a:pt x="1" y="873"/>
                </a:cubicBezTo>
                <a:cubicBezTo>
                  <a:pt x="1" y="1369"/>
                  <a:pt x="402" y="1746"/>
                  <a:pt x="874" y="1746"/>
                </a:cubicBezTo>
                <a:cubicBezTo>
                  <a:pt x="1369" y="1746"/>
                  <a:pt x="1747" y="1369"/>
                  <a:pt x="1747" y="873"/>
                </a:cubicBezTo>
                <a:cubicBezTo>
                  <a:pt x="1747" y="401"/>
                  <a:pt x="1369" y="0"/>
                  <a:pt x="8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685152" y="2756184"/>
            <a:ext cx="33851" cy="33895"/>
          </a:xfrm>
          <a:custGeom>
            <a:avLst/>
            <a:gdLst/>
            <a:ahLst/>
            <a:cxnLst/>
            <a:rect l="l" t="t" r="r" b="b"/>
            <a:pathLst>
              <a:path w="779" h="780" extrusionOk="0">
                <a:moveTo>
                  <a:pt x="401" y="0"/>
                </a:moveTo>
                <a:cubicBezTo>
                  <a:pt x="189" y="0"/>
                  <a:pt x="0" y="166"/>
                  <a:pt x="0" y="378"/>
                </a:cubicBezTo>
                <a:cubicBezTo>
                  <a:pt x="0" y="590"/>
                  <a:pt x="189" y="779"/>
                  <a:pt x="401" y="779"/>
                </a:cubicBezTo>
                <a:cubicBezTo>
                  <a:pt x="614" y="779"/>
                  <a:pt x="779" y="590"/>
                  <a:pt x="779" y="378"/>
                </a:cubicBezTo>
                <a:cubicBezTo>
                  <a:pt x="779" y="166"/>
                  <a:pt x="614" y="0"/>
                  <a:pt x="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650823">
            <a:off x="5376981" y="451140"/>
            <a:ext cx="46191" cy="46191"/>
          </a:xfrm>
          <a:custGeom>
            <a:avLst/>
            <a:gdLst/>
            <a:ahLst/>
            <a:cxnLst/>
            <a:rect l="l" t="t" r="r" b="b"/>
            <a:pathLst>
              <a:path w="1063" h="1063" extrusionOk="0">
                <a:moveTo>
                  <a:pt x="520" y="1"/>
                </a:moveTo>
                <a:cubicBezTo>
                  <a:pt x="237" y="1"/>
                  <a:pt x="1" y="237"/>
                  <a:pt x="1" y="520"/>
                </a:cubicBezTo>
                <a:cubicBezTo>
                  <a:pt x="1" y="826"/>
                  <a:pt x="237" y="1062"/>
                  <a:pt x="520" y="1062"/>
                </a:cubicBezTo>
                <a:cubicBezTo>
                  <a:pt x="827" y="1062"/>
                  <a:pt x="1063" y="826"/>
                  <a:pt x="1063" y="520"/>
                </a:cubicBezTo>
                <a:cubicBezTo>
                  <a:pt x="1063" y="237"/>
                  <a:pt x="827" y="1"/>
                  <a:pt x="5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80512" y="4767406"/>
            <a:ext cx="29767" cy="29767"/>
          </a:xfrm>
          <a:custGeom>
            <a:avLst/>
            <a:gdLst/>
            <a:ahLst/>
            <a:cxnLst/>
            <a:rect l="l" t="t" r="r" b="b"/>
            <a:pathLst>
              <a:path w="685" h="685" extrusionOk="0">
                <a:moveTo>
                  <a:pt x="331" y="0"/>
                </a:moveTo>
                <a:cubicBezTo>
                  <a:pt x="142" y="0"/>
                  <a:pt x="1" y="142"/>
                  <a:pt x="1" y="331"/>
                </a:cubicBezTo>
                <a:cubicBezTo>
                  <a:pt x="1" y="519"/>
                  <a:pt x="142" y="684"/>
                  <a:pt x="331" y="684"/>
                </a:cubicBezTo>
                <a:cubicBezTo>
                  <a:pt x="520" y="684"/>
                  <a:pt x="685" y="519"/>
                  <a:pt x="685" y="331"/>
                </a:cubicBezTo>
                <a:cubicBezTo>
                  <a:pt x="685" y="142"/>
                  <a:pt x="520" y="0"/>
                  <a:pt x="3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321370" y="3958770"/>
            <a:ext cx="36980" cy="36937"/>
          </a:xfrm>
          <a:custGeom>
            <a:avLst/>
            <a:gdLst/>
            <a:ahLst/>
            <a:cxnLst/>
            <a:rect l="l" t="t" r="r" b="b"/>
            <a:pathLst>
              <a:path w="851" h="850" extrusionOk="0">
                <a:moveTo>
                  <a:pt x="426" y="0"/>
                </a:moveTo>
                <a:cubicBezTo>
                  <a:pt x="190" y="0"/>
                  <a:pt x="1" y="189"/>
                  <a:pt x="1" y="425"/>
                </a:cubicBezTo>
                <a:cubicBezTo>
                  <a:pt x="1" y="661"/>
                  <a:pt x="190" y="850"/>
                  <a:pt x="426" y="850"/>
                </a:cubicBezTo>
                <a:cubicBezTo>
                  <a:pt x="662" y="850"/>
                  <a:pt x="850" y="661"/>
                  <a:pt x="850" y="425"/>
                </a:cubicBezTo>
                <a:cubicBezTo>
                  <a:pt x="850" y="189"/>
                  <a:pt x="662" y="0"/>
                  <a:pt x="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62841" y="4432475"/>
            <a:ext cx="46149" cy="46149"/>
          </a:xfrm>
          <a:custGeom>
            <a:avLst/>
            <a:gdLst/>
            <a:ahLst/>
            <a:cxnLst/>
            <a:rect l="l" t="t" r="r" b="b"/>
            <a:pathLst>
              <a:path w="1062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26" y="1062"/>
                  <a:pt x="1062" y="826"/>
                  <a:pt x="1062" y="543"/>
                </a:cubicBezTo>
                <a:cubicBezTo>
                  <a:pt x="1062" y="236"/>
                  <a:pt x="826" y="0"/>
                  <a:pt x="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259768" y="4167435"/>
            <a:ext cx="59490" cy="60533"/>
          </a:xfrm>
          <a:custGeom>
            <a:avLst/>
            <a:gdLst/>
            <a:ahLst/>
            <a:cxnLst/>
            <a:rect l="l" t="t" r="r" b="b"/>
            <a:pathLst>
              <a:path w="1369" h="1393" extrusionOk="0">
                <a:moveTo>
                  <a:pt x="684" y="1"/>
                </a:moveTo>
                <a:cubicBezTo>
                  <a:pt x="307" y="1"/>
                  <a:pt x="0" y="307"/>
                  <a:pt x="0" y="685"/>
                </a:cubicBezTo>
                <a:cubicBezTo>
                  <a:pt x="0" y="1062"/>
                  <a:pt x="307" y="1393"/>
                  <a:pt x="684" y="1393"/>
                </a:cubicBezTo>
                <a:cubicBezTo>
                  <a:pt x="1062" y="1393"/>
                  <a:pt x="1369" y="1062"/>
                  <a:pt x="1369" y="685"/>
                </a:cubicBezTo>
                <a:cubicBezTo>
                  <a:pt x="1369" y="307"/>
                  <a:pt x="1062" y="1"/>
                  <a:pt x="6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6557747" y="2111864"/>
            <a:ext cx="72874" cy="71788"/>
          </a:xfrm>
          <a:custGeom>
            <a:avLst/>
            <a:gdLst/>
            <a:ahLst/>
            <a:cxnLst/>
            <a:rect l="l" t="t" r="r" b="b"/>
            <a:pathLst>
              <a:path w="1677" h="1652" extrusionOk="0">
                <a:moveTo>
                  <a:pt x="850" y="0"/>
                </a:moveTo>
                <a:cubicBezTo>
                  <a:pt x="378" y="0"/>
                  <a:pt x="1" y="354"/>
                  <a:pt x="1" y="826"/>
                </a:cubicBezTo>
                <a:cubicBezTo>
                  <a:pt x="1" y="1274"/>
                  <a:pt x="378" y="1652"/>
                  <a:pt x="850" y="1652"/>
                </a:cubicBezTo>
                <a:cubicBezTo>
                  <a:pt x="1299" y="1652"/>
                  <a:pt x="1676" y="1274"/>
                  <a:pt x="1676" y="826"/>
                </a:cubicBezTo>
                <a:cubicBezTo>
                  <a:pt x="1676" y="354"/>
                  <a:pt x="1299" y="0"/>
                  <a:pt x="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506291" y="3284028"/>
            <a:ext cx="20554" cy="20554"/>
          </a:xfrm>
          <a:custGeom>
            <a:avLst/>
            <a:gdLst/>
            <a:ahLst/>
            <a:cxnLst/>
            <a:rect l="l" t="t" r="r" b="b"/>
            <a:pathLst>
              <a:path w="473" h="473" extrusionOk="0">
                <a:moveTo>
                  <a:pt x="237" y="0"/>
                </a:moveTo>
                <a:cubicBezTo>
                  <a:pt x="119" y="0"/>
                  <a:pt x="1" y="95"/>
                  <a:pt x="1" y="236"/>
                </a:cubicBezTo>
                <a:cubicBezTo>
                  <a:pt x="1" y="354"/>
                  <a:pt x="119" y="472"/>
                  <a:pt x="237" y="472"/>
                </a:cubicBezTo>
                <a:cubicBezTo>
                  <a:pt x="378" y="472"/>
                  <a:pt x="473" y="354"/>
                  <a:pt x="473" y="236"/>
                </a:cubicBezTo>
                <a:cubicBezTo>
                  <a:pt x="473" y="95"/>
                  <a:pt x="378" y="0"/>
                  <a:pt x="2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799047" y="4110515"/>
            <a:ext cx="74873" cy="74873"/>
          </a:xfrm>
          <a:custGeom>
            <a:avLst/>
            <a:gdLst/>
            <a:ahLst/>
            <a:cxnLst/>
            <a:rect l="l" t="t" r="r" b="b"/>
            <a:pathLst>
              <a:path w="1723" h="1723" extrusionOk="0">
                <a:moveTo>
                  <a:pt x="873" y="0"/>
                </a:moveTo>
                <a:cubicBezTo>
                  <a:pt x="378" y="0"/>
                  <a:pt x="0" y="378"/>
                  <a:pt x="0" y="850"/>
                </a:cubicBezTo>
                <a:cubicBezTo>
                  <a:pt x="0" y="1345"/>
                  <a:pt x="378" y="1723"/>
                  <a:pt x="873" y="1723"/>
                </a:cubicBezTo>
                <a:cubicBezTo>
                  <a:pt x="1345" y="1723"/>
                  <a:pt x="1723" y="1345"/>
                  <a:pt x="1723" y="850"/>
                </a:cubicBezTo>
                <a:cubicBezTo>
                  <a:pt x="1723" y="378"/>
                  <a:pt x="1345" y="0"/>
                  <a:pt x="8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293732" y="1865642"/>
            <a:ext cx="64618" cy="65661"/>
          </a:xfrm>
          <a:custGeom>
            <a:avLst/>
            <a:gdLst/>
            <a:ahLst/>
            <a:cxnLst/>
            <a:rect l="l" t="t" r="r" b="b"/>
            <a:pathLst>
              <a:path w="1487" h="1511" extrusionOk="0">
                <a:moveTo>
                  <a:pt x="755" y="1"/>
                </a:moveTo>
                <a:cubicBezTo>
                  <a:pt x="331" y="1"/>
                  <a:pt x="0" y="355"/>
                  <a:pt x="0" y="756"/>
                </a:cubicBezTo>
                <a:cubicBezTo>
                  <a:pt x="0" y="1181"/>
                  <a:pt x="331" y="1511"/>
                  <a:pt x="755" y="1511"/>
                </a:cubicBezTo>
                <a:cubicBezTo>
                  <a:pt x="1157" y="1511"/>
                  <a:pt x="1487" y="1181"/>
                  <a:pt x="1487" y="756"/>
                </a:cubicBezTo>
                <a:cubicBezTo>
                  <a:pt x="1487" y="355"/>
                  <a:pt x="1157" y="1"/>
                  <a:pt x="7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1995801" y="3995709"/>
            <a:ext cx="348639" cy="404001"/>
          </a:xfrm>
          <a:custGeom>
            <a:avLst/>
            <a:gdLst/>
            <a:ahLst/>
            <a:cxnLst/>
            <a:rect l="l" t="t" r="r" b="b"/>
            <a:pathLst>
              <a:path w="8023" h="9297" extrusionOk="0">
                <a:moveTo>
                  <a:pt x="3822" y="0"/>
                </a:moveTo>
                <a:cubicBezTo>
                  <a:pt x="3822" y="0"/>
                  <a:pt x="3303" y="3422"/>
                  <a:pt x="3162" y="3705"/>
                </a:cubicBezTo>
                <a:cubicBezTo>
                  <a:pt x="3044" y="3964"/>
                  <a:pt x="0" y="4554"/>
                  <a:pt x="0" y="4554"/>
                </a:cubicBezTo>
                <a:cubicBezTo>
                  <a:pt x="0" y="4554"/>
                  <a:pt x="3303" y="4554"/>
                  <a:pt x="3445" y="4814"/>
                </a:cubicBezTo>
                <a:cubicBezTo>
                  <a:pt x="3587" y="5073"/>
                  <a:pt x="4153" y="9297"/>
                  <a:pt x="4153" y="9297"/>
                </a:cubicBezTo>
                <a:lnTo>
                  <a:pt x="4554" y="4672"/>
                </a:lnTo>
                <a:lnTo>
                  <a:pt x="8022" y="4035"/>
                </a:lnTo>
                <a:cubicBezTo>
                  <a:pt x="8022" y="4035"/>
                  <a:pt x="4412" y="3894"/>
                  <a:pt x="4365" y="3634"/>
                </a:cubicBezTo>
                <a:cubicBezTo>
                  <a:pt x="4294" y="3374"/>
                  <a:pt x="3822" y="0"/>
                  <a:pt x="38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1647150" y="202554"/>
            <a:ext cx="348647" cy="402976"/>
          </a:xfrm>
          <a:custGeom>
            <a:avLst/>
            <a:gdLst/>
            <a:ahLst/>
            <a:cxnLst/>
            <a:rect l="l" t="t" r="r" b="b"/>
            <a:pathLst>
              <a:path w="5003" h="5782" extrusionOk="0">
                <a:moveTo>
                  <a:pt x="2384" y="0"/>
                </a:moveTo>
                <a:cubicBezTo>
                  <a:pt x="2384" y="0"/>
                  <a:pt x="2054" y="2124"/>
                  <a:pt x="1983" y="2289"/>
                </a:cubicBezTo>
                <a:cubicBezTo>
                  <a:pt x="1912" y="2454"/>
                  <a:pt x="1" y="2832"/>
                  <a:pt x="1" y="2832"/>
                </a:cubicBezTo>
                <a:cubicBezTo>
                  <a:pt x="1" y="2832"/>
                  <a:pt x="2077" y="2832"/>
                  <a:pt x="2148" y="2997"/>
                </a:cubicBezTo>
                <a:cubicBezTo>
                  <a:pt x="2219" y="3162"/>
                  <a:pt x="2596" y="5781"/>
                  <a:pt x="2596" y="5781"/>
                </a:cubicBezTo>
                <a:lnTo>
                  <a:pt x="2832" y="2903"/>
                </a:lnTo>
                <a:lnTo>
                  <a:pt x="5003" y="2501"/>
                </a:lnTo>
                <a:cubicBezTo>
                  <a:pt x="5003" y="2501"/>
                  <a:pt x="2738" y="2407"/>
                  <a:pt x="2714" y="2242"/>
                </a:cubicBezTo>
                <a:cubicBezTo>
                  <a:pt x="2691" y="2077"/>
                  <a:pt x="2384" y="0"/>
                  <a:pt x="2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 flipH="1">
            <a:off x="1995810" y="4767399"/>
            <a:ext cx="6215369" cy="466701"/>
            <a:chOff x="1860307" y="478359"/>
            <a:chExt cx="6215369" cy="466701"/>
          </a:xfrm>
        </p:grpSpPr>
        <p:grpSp>
          <p:nvGrpSpPr>
            <p:cNvPr id="33" name="Google Shape;33;p2"/>
            <p:cNvGrpSpPr/>
            <p:nvPr/>
          </p:nvGrpSpPr>
          <p:grpSpPr>
            <a:xfrm rot="-152360">
              <a:off x="1863616" y="711149"/>
              <a:ext cx="1910174" cy="191690"/>
              <a:chOff x="948088" y="304688"/>
              <a:chExt cx="1910400" cy="191713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948088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377763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807438" y="304700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37113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666788" y="304700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</p:grpSp>
        <p:grpSp>
          <p:nvGrpSpPr>
            <p:cNvPr id="39" name="Google Shape;39;p2"/>
            <p:cNvGrpSpPr/>
            <p:nvPr/>
          </p:nvGrpSpPr>
          <p:grpSpPr>
            <a:xfrm rot="-152360">
              <a:off x="4012904" y="615865"/>
              <a:ext cx="1910174" cy="191690"/>
              <a:chOff x="948088" y="304688"/>
              <a:chExt cx="1910400" cy="191713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948088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377763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807438" y="304700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237113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666788" y="304700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45;p2"/>
            <p:cNvGrpSpPr/>
            <p:nvPr/>
          </p:nvGrpSpPr>
          <p:grpSpPr>
            <a:xfrm rot="-152360">
              <a:off x="6162193" y="520581"/>
              <a:ext cx="1910174" cy="191690"/>
              <a:chOff x="948088" y="304688"/>
              <a:chExt cx="1910400" cy="191713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948088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377763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807438" y="304700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237113" y="304688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666788" y="304700"/>
                <a:ext cx="191700" cy="191700"/>
              </a:xfrm>
              <a:prstGeom prst="ellipse">
                <a:avLst/>
              </a:prstGeom>
              <a:solidFill>
                <a:srgbClr val="7993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2"/>
          <p:cNvSpPr/>
          <p:nvPr/>
        </p:nvSpPr>
        <p:spPr>
          <a:xfrm rot="150776" flipH="1">
            <a:off x="1607337" y="4743037"/>
            <a:ext cx="191584" cy="191584"/>
          </a:xfrm>
          <a:prstGeom prst="ellipse">
            <a:avLst/>
          </a:prstGeom>
          <a:solidFill>
            <a:srgbClr val="799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4819656" flipH="1">
            <a:off x="6086361" y="1599089"/>
            <a:ext cx="1910236" cy="191696"/>
            <a:chOff x="948088" y="304688"/>
            <a:chExt cx="1910400" cy="191713"/>
          </a:xfrm>
        </p:grpSpPr>
        <p:sp>
          <p:nvSpPr>
            <p:cNvPr id="53" name="Google Shape;53;p2"/>
            <p:cNvSpPr/>
            <p:nvPr/>
          </p:nvSpPr>
          <p:spPr>
            <a:xfrm>
              <a:off x="948088" y="304688"/>
              <a:ext cx="191700" cy="191700"/>
            </a:xfrm>
            <a:prstGeom prst="ellipse">
              <a:avLst/>
            </a:prstGeom>
            <a:solidFill>
              <a:srgbClr val="799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77763" y="304688"/>
              <a:ext cx="191700" cy="191700"/>
            </a:xfrm>
            <a:prstGeom prst="ellipse">
              <a:avLst/>
            </a:prstGeom>
            <a:solidFill>
              <a:srgbClr val="799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807438" y="304700"/>
              <a:ext cx="191700" cy="191700"/>
            </a:xfrm>
            <a:prstGeom prst="ellipse">
              <a:avLst/>
            </a:prstGeom>
            <a:solidFill>
              <a:srgbClr val="799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237113" y="304688"/>
              <a:ext cx="191700" cy="191700"/>
            </a:xfrm>
            <a:prstGeom prst="ellipse">
              <a:avLst/>
            </a:prstGeom>
            <a:solidFill>
              <a:srgbClr val="799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666788" y="304700"/>
              <a:ext cx="191700" cy="191700"/>
            </a:xfrm>
            <a:prstGeom prst="ellipse">
              <a:avLst/>
            </a:prstGeom>
            <a:solidFill>
              <a:srgbClr val="7993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2"/>
          <p:cNvSpPr/>
          <p:nvPr/>
        </p:nvSpPr>
        <p:spPr>
          <a:xfrm rot="4821648" flipH="1">
            <a:off x="7166810" y="2892421"/>
            <a:ext cx="191707" cy="191707"/>
          </a:xfrm>
          <a:prstGeom prst="ellipse">
            <a:avLst/>
          </a:prstGeom>
          <a:solidFill>
            <a:srgbClr val="7993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358345" y="737295"/>
            <a:ext cx="36980" cy="36937"/>
          </a:xfrm>
          <a:custGeom>
            <a:avLst/>
            <a:gdLst/>
            <a:ahLst/>
            <a:cxnLst/>
            <a:rect l="l" t="t" r="r" b="b"/>
            <a:pathLst>
              <a:path w="851" h="850" extrusionOk="0">
                <a:moveTo>
                  <a:pt x="426" y="0"/>
                </a:moveTo>
                <a:cubicBezTo>
                  <a:pt x="190" y="0"/>
                  <a:pt x="1" y="189"/>
                  <a:pt x="1" y="425"/>
                </a:cubicBezTo>
                <a:cubicBezTo>
                  <a:pt x="1" y="661"/>
                  <a:pt x="190" y="850"/>
                  <a:pt x="426" y="850"/>
                </a:cubicBezTo>
                <a:cubicBezTo>
                  <a:pt x="662" y="850"/>
                  <a:pt x="850" y="661"/>
                  <a:pt x="850" y="425"/>
                </a:cubicBezTo>
                <a:cubicBezTo>
                  <a:pt x="850" y="189"/>
                  <a:pt x="662" y="0"/>
                  <a:pt x="4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78687" y="349131"/>
            <a:ext cx="29767" cy="29767"/>
          </a:xfrm>
          <a:custGeom>
            <a:avLst/>
            <a:gdLst/>
            <a:ahLst/>
            <a:cxnLst/>
            <a:rect l="l" t="t" r="r" b="b"/>
            <a:pathLst>
              <a:path w="685" h="685" extrusionOk="0">
                <a:moveTo>
                  <a:pt x="331" y="0"/>
                </a:moveTo>
                <a:cubicBezTo>
                  <a:pt x="142" y="0"/>
                  <a:pt x="1" y="142"/>
                  <a:pt x="1" y="331"/>
                </a:cubicBezTo>
                <a:cubicBezTo>
                  <a:pt x="1" y="519"/>
                  <a:pt x="142" y="684"/>
                  <a:pt x="331" y="684"/>
                </a:cubicBezTo>
                <a:cubicBezTo>
                  <a:pt x="520" y="684"/>
                  <a:pt x="685" y="519"/>
                  <a:pt x="685" y="331"/>
                </a:cubicBezTo>
                <a:cubicBezTo>
                  <a:pt x="685" y="142"/>
                  <a:pt x="520" y="0"/>
                  <a:pt x="3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523000" y="1160375"/>
            <a:ext cx="4032300" cy="23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00">
                <a:solidFill>
                  <a:srgbClr val="D8D0B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4555350" y="3810900"/>
            <a:ext cx="3255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rgbClr val="D8D0B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1"/>
          </p:nvPr>
        </p:nvSpPr>
        <p:spPr>
          <a:xfrm>
            <a:off x="713225" y="1234500"/>
            <a:ext cx="7717500" cy="33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/>
          <p:nvPr/>
        </p:nvSpPr>
        <p:spPr>
          <a:xfrm>
            <a:off x="-31250" y="-34250"/>
            <a:ext cx="582045" cy="1890043"/>
          </a:xfrm>
          <a:custGeom>
            <a:avLst/>
            <a:gdLst/>
            <a:ahLst/>
            <a:cxnLst/>
            <a:rect l="l" t="t" r="r" b="b"/>
            <a:pathLst>
              <a:path w="28389" h="92186" extrusionOk="0">
                <a:moveTo>
                  <a:pt x="22894" y="0"/>
                </a:moveTo>
                <a:lnTo>
                  <a:pt x="28389" y="83333"/>
                </a:lnTo>
                <a:lnTo>
                  <a:pt x="0" y="92186"/>
                </a:lnTo>
                <a:lnTo>
                  <a:pt x="611" y="6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00" name="Google Shape;100;p4"/>
          <p:cNvSpPr/>
          <p:nvPr/>
        </p:nvSpPr>
        <p:spPr>
          <a:xfrm>
            <a:off x="7764776" y="2370092"/>
            <a:ext cx="348623" cy="403319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8002309" y="1056702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5258774" y="1047475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253758" y="838627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8506331" y="445017"/>
            <a:ext cx="45150" cy="46149"/>
          </a:xfrm>
          <a:custGeom>
            <a:avLst/>
            <a:gdLst/>
            <a:ahLst/>
            <a:cxnLst/>
            <a:rect l="l" t="t" r="r" b="b"/>
            <a:pathLst>
              <a:path w="1039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03" y="1062"/>
                  <a:pt x="1039" y="826"/>
                  <a:pt x="1039" y="543"/>
                </a:cubicBezTo>
                <a:cubicBezTo>
                  <a:pt x="1039" y="236"/>
                  <a:pt x="803" y="0"/>
                  <a:pt x="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713214" y="3738422"/>
            <a:ext cx="348639" cy="404001"/>
          </a:xfrm>
          <a:custGeom>
            <a:avLst/>
            <a:gdLst/>
            <a:ahLst/>
            <a:cxnLst/>
            <a:rect l="l" t="t" r="r" b="b"/>
            <a:pathLst>
              <a:path w="8023" h="9297" extrusionOk="0">
                <a:moveTo>
                  <a:pt x="3822" y="0"/>
                </a:moveTo>
                <a:cubicBezTo>
                  <a:pt x="3822" y="0"/>
                  <a:pt x="3303" y="3422"/>
                  <a:pt x="3162" y="3705"/>
                </a:cubicBezTo>
                <a:cubicBezTo>
                  <a:pt x="3044" y="3964"/>
                  <a:pt x="0" y="4554"/>
                  <a:pt x="0" y="4554"/>
                </a:cubicBezTo>
                <a:cubicBezTo>
                  <a:pt x="0" y="4554"/>
                  <a:pt x="3303" y="4554"/>
                  <a:pt x="3445" y="4814"/>
                </a:cubicBezTo>
                <a:cubicBezTo>
                  <a:pt x="3587" y="5073"/>
                  <a:pt x="4153" y="9297"/>
                  <a:pt x="4153" y="9297"/>
                </a:cubicBezTo>
                <a:lnTo>
                  <a:pt x="4554" y="4672"/>
                </a:lnTo>
                <a:lnTo>
                  <a:pt x="8022" y="4035"/>
                </a:lnTo>
                <a:cubicBezTo>
                  <a:pt x="8022" y="4035"/>
                  <a:pt x="4412" y="3894"/>
                  <a:pt x="4365" y="3634"/>
                </a:cubicBezTo>
                <a:cubicBezTo>
                  <a:pt x="4294" y="3374"/>
                  <a:pt x="3822" y="0"/>
                  <a:pt x="38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5837324" y="4535235"/>
            <a:ext cx="217405" cy="251257"/>
          </a:xfrm>
          <a:custGeom>
            <a:avLst/>
            <a:gdLst/>
            <a:ahLst/>
            <a:cxnLst/>
            <a:rect l="l" t="t" r="r" b="b"/>
            <a:pathLst>
              <a:path w="5003" h="5782" extrusionOk="0">
                <a:moveTo>
                  <a:pt x="2384" y="0"/>
                </a:moveTo>
                <a:cubicBezTo>
                  <a:pt x="2384" y="0"/>
                  <a:pt x="2054" y="2124"/>
                  <a:pt x="1983" y="2289"/>
                </a:cubicBezTo>
                <a:cubicBezTo>
                  <a:pt x="1912" y="2454"/>
                  <a:pt x="1" y="2832"/>
                  <a:pt x="1" y="2832"/>
                </a:cubicBezTo>
                <a:cubicBezTo>
                  <a:pt x="1" y="2832"/>
                  <a:pt x="2077" y="2832"/>
                  <a:pt x="2148" y="2997"/>
                </a:cubicBezTo>
                <a:cubicBezTo>
                  <a:pt x="2219" y="3162"/>
                  <a:pt x="2596" y="5781"/>
                  <a:pt x="2596" y="5781"/>
                </a:cubicBezTo>
                <a:lnTo>
                  <a:pt x="2832" y="2903"/>
                </a:lnTo>
                <a:lnTo>
                  <a:pt x="5003" y="2501"/>
                </a:lnTo>
                <a:cubicBezTo>
                  <a:pt x="5003" y="2501"/>
                  <a:pt x="2738" y="2407"/>
                  <a:pt x="2714" y="2242"/>
                </a:cubicBezTo>
                <a:cubicBezTo>
                  <a:pt x="2691" y="2077"/>
                  <a:pt x="2384" y="0"/>
                  <a:pt x="2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315937" y="2216714"/>
            <a:ext cx="234874" cy="271724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6660850" y="4549075"/>
            <a:ext cx="2518200" cy="676600"/>
          </a:xfrm>
          <a:custGeom>
            <a:avLst/>
            <a:gdLst/>
            <a:ahLst/>
            <a:cxnLst/>
            <a:rect l="l" t="t" r="r" b="b"/>
            <a:pathLst>
              <a:path w="100728" h="27064" extrusionOk="0">
                <a:moveTo>
                  <a:pt x="100728" y="7483"/>
                </a:moveTo>
                <a:lnTo>
                  <a:pt x="0" y="0"/>
                </a:lnTo>
                <a:lnTo>
                  <a:pt x="12151" y="27064"/>
                </a:lnTo>
                <a:lnTo>
                  <a:pt x="100728" y="26409"/>
                </a:lnTo>
                <a:lnTo>
                  <a:pt x="100422" y="8704"/>
                </a:lnTo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3512525" y="2377925"/>
            <a:ext cx="5468000" cy="2235463"/>
          </a:xfrm>
          <a:custGeom>
            <a:avLst/>
            <a:gdLst/>
            <a:ahLst/>
            <a:cxnLst/>
            <a:rect l="l" t="t" r="r" b="b"/>
            <a:pathLst>
              <a:path w="218720" h="94723" extrusionOk="0">
                <a:moveTo>
                  <a:pt x="8285" y="18779"/>
                </a:moveTo>
                <a:lnTo>
                  <a:pt x="0" y="84229"/>
                </a:lnTo>
                <a:lnTo>
                  <a:pt x="210987" y="94723"/>
                </a:lnTo>
                <a:lnTo>
                  <a:pt x="21872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12" name="Google Shape;212;p10"/>
          <p:cNvSpPr/>
          <p:nvPr/>
        </p:nvSpPr>
        <p:spPr>
          <a:xfrm flipH="1">
            <a:off x="8512981" y="2507339"/>
            <a:ext cx="234874" cy="271724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" name="Google Shape;213;p10"/>
          <p:cNvGrpSpPr/>
          <p:nvPr/>
        </p:nvGrpSpPr>
        <p:grpSpPr>
          <a:xfrm rot="304289">
            <a:off x="3438986" y="4545949"/>
            <a:ext cx="5357044" cy="428638"/>
            <a:chOff x="2718712" y="478359"/>
            <a:chExt cx="5356965" cy="428632"/>
          </a:xfrm>
        </p:grpSpPr>
        <p:grpSp>
          <p:nvGrpSpPr>
            <p:cNvPr id="214" name="Google Shape;214;p10"/>
            <p:cNvGrpSpPr/>
            <p:nvPr/>
          </p:nvGrpSpPr>
          <p:grpSpPr>
            <a:xfrm rot="-152360">
              <a:off x="2722442" y="692115"/>
              <a:ext cx="1050926" cy="191690"/>
              <a:chOff x="1807438" y="304688"/>
              <a:chExt cx="1051050" cy="191713"/>
            </a:xfrm>
          </p:grpSpPr>
          <p:sp>
            <p:nvSpPr>
              <p:cNvPr id="215" name="Google Shape;215;p10"/>
              <p:cNvSpPr/>
              <p:nvPr/>
            </p:nvSpPr>
            <p:spPr>
              <a:xfrm>
                <a:off x="1807438" y="304700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2237113" y="304688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2666788" y="304700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10"/>
            <p:cNvGrpSpPr/>
            <p:nvPr/>
          </p:nvGrpSpPr>
          <p:grpSpPr>
            <a:xfrm rot="-152360">
              <a:off x="4012904" y="615865"/>
              <a:ext cx="1910174" cy="191690"/>
              <a:chOff x="948088" y="304688"/>
              <a:chExt cx="1910400" cy="191713"/>
            </a:xfrm>
          </p:grpSpPr>
          <p:sp>
            <p:nvSpPr>
              <p:cNvPr id="219" name="Google Shape;219;p10"/>
              <p:cNvSpPr/>
              <p:nvPr/>
            </p:nvSpPr>
            <p:spPr>
              <a:xfrm>
                <a:off x="948088" y="304688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1377763" y="304688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>
                <a:off x="1807438" y="304700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2237113" y="304688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2666788" y="304700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10"/>
            <p:cNvGrpSpPr/>
            <p:nvPr/>
          </p:nvGrpSpPr>
          <p:grpSpPr>
            <a:xfrm rot="-152360">
              <a:off x="6162193" y="520581"/>
              <a:ext cx="1910174" cy="191690"/>
              <a:chOff x="948088" y="304688"/>
              <a:chExt cx="1910400" cy="191713"/>
            </a:xfrm>
          </p:grpSpPr>
          <p:sp>
            <p:nvSpPr>
              <p:cNvPr id="225" name="Google Shape;225;p10"/>
              <p:cNvSpPr/>
              <p:nvPr/>
            </p:nvSpPr>
            <p:spPr>
              <a:xfrm>
                <a:off x="948088" y="304688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1377763" y="304688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1807438" y="304700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2237113" y="304688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10"/>
              <p:cNvSpPr/>
              <p:nvPr/>
            </p:nvSpPr>
            <p:spPr>
              <a:xfrm>
                <a:off x="2666788" y="304700"/>
                <a:ext cx="191700" cy="1917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0" name="Google Shape;230;p10"/>
          <p:cNvSpPr txBox="1">
            <a:spLocks noGrp="1"/>
          </p:cNvSpPr>
          <p:nvPr>
            <p:ph type="body" idx="1"/>
          </p:nvPr>
        </p:nvSpPr>
        <p:spPr>
          <a:xfrm>
            <a:off x="3698925" y="2609650"/>
            <a:ext cx="4881300" cy="20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500">
                <a:solidFill>
                  <a:schemeClr val="accent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</a:lstStyle>
          <a:p>
            <a:endParaRPr/>
          </a:p>
        </p:txBody>
      </p:sp>
      <p:sp>
        <p:nvSpPr>
          <p:cNvPr id="231" name="Google Shape;231;p10"/>
          <p:cNvSpPr/>
          <p:nvPr/>
        </p:nvSpPr>
        <p:spPr>
          <a:xfrm flipH="1">
            <a:off x="7491469" y="1691929"/>
            <a:ext cx="348623" cy="403319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0"/>
          <p:cNvSpPr/>
          <p:nvPr/>
        </p:nvSpPr>
        <p:spPr>
          <a:xfrm flipH="1">
            <a:off x="4954840" y="5073864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0"/>
          <p:cNvSpPr/>
          <p:nvPr/>
        </p:nvSpPr>
        <p:spPr>
          <a:xfrm flipH="1">
            <a:off x="2024432" y="2697000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0"/>
          <p:cNvSpPr/>
          <p:nvPr/>
        </p:nvSpPr>
        <p:spPr>
          <a:xfrm flipH="1">
            <a:off x="8081307" y="1134727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0"/>
          <p:cNvSpPr/>
          <p:nvPr/>
        </p:nvSpPr>
        <p:spPr>
          <a:xfrm flipH="1">
            <a:off x="5665712" y="1200892"/>
            <a:ext cx="45150" cy="46149"/>
          </a:xfrm>
          <a:custGeom>
            <a:avLst/>
            <a:gdLst/>
            <a:ahLst/>
            <a:cxnLst/>
            <a:rect l="l" t="t" r="r" b="b"/>
            <a:pathLst>
              <a:path w="1039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03" y="1062"/>
                  <a:pt x="1039" y="826"/>
                  <a:pt x="1039" y="543"/>
                </a:cubicBezTo>
                <a:cubicBezTo>
                  <a:pt x="1039" y="236"/>
                  <a:pt x="803" y="0"/>
                  <a:pt x="5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"/>
          <p:cNvSpPr/>
          <p:nvPr/>
        </p:nvSpPr>
        <p:spPr>
          <a:xfrm flipH="1">
            <a:off x="5877335" y="1691914"/>
            <a:ext cx="480357" cy="556635"/>
          </a:xfrm>
          <a:custGeom>
            <a:avLst/>
            <a:gdLst/>
            <a:ahLst/>
            <a:cxnLst/>
            <a:rect l="l" t="t" r="r" b="b"/>
            <a:pathLst>
              <a:path w="8023" h="9297" extrusionOk="0">
                <a:moveTo>
                  <a:pt x="3822" y="0"/>
                </a:moveTo>
                <a:cubicBezTo>
                  <a:pt x="3822" y="0"/>
                  <a:pt x="3303" y="3422"/>
                  <a:pt x="3162" y="3705"/>
                </a:cubicBezTo>
                <a:cubicBezTo>
                  <a:pt x="3044" y="3964"/>
                  <a:pt x="0" y="4554"/>
                  <a:pt x="0" y="4554"/>
                </a:cubicBezTo>
                <a:cubicBezTo>
                  <a:pt x="0" y="4554"/>
                  <a:pt x="3303" y="4554"/>
                  <a:pt x="3445" y="4814"/>
                </a:cubicBezTo>
                <a:cubicBezTo>
                  <a:pt x="3587" y="5073"/>
                  <a:pt x="4153" y="9297"/>
                  <a:pt x="4153" y="9297"/>
                </a:cubicBezTo>
                <a:lnTo>
                  <a:pt x="4554" y="4672"/>
                </a:lnTo>
                <a:lnTo>
                  <a:pt x="8022" y="4035"/>
                </a:lnTo>
                <a:cubicBezTo>
                  <a:pt x="8022" y="4035"/>
                  <a:pt x="4412" y="3894"/>
                  <a:pt x="4365" y="3634"/>
                </a:cubicBezTo>
                <a:cubicBezTo>
                  <a:pt x="4294" y="3374"/>
                  <a:pt x="3822" y="0"/>
                  <a:pt x="38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"/>
          <p:cNvSpPr/>
          <p:nvPr/>
        </p:nvSpPr>
        <p:spPr>
          <a:xfrm flipH="1">
            <a:off x="3078563" y="4831335"/>
            <a:ext cx="217405" cy="251257"/>
          </a:xfrm>
          <a:custGeom>
            <a:avLst/>
            <a:gdLst/>
            <a:ahLst/>
            <a:cxnLst/>
            <a:rect l="l" t="t" r="r" b="b"/>
            <a:pathLst>
              <a:path w="5003" h="5782" extrusionOk="0">
                <a:moveTo>
                  <a:pt x="2384" y="0"/>
                </a:moveTo>
                <a:cubicBezTo>
                  <a:pt x="2384" y="0"/>
                  <a:pt x="2054" y="2124"/>
                  <a:pt x="1983" y="2289"/>
                </a:cubicBezTo>
                <a:cubicBezTo>
                  <a:pt x="1912" y="2454"/>
                  <a:pt x="1" y="2832"/>
                  <a:pt x="1" y="2832"/>
                </a:cubicBezTo>
                <a:cubicBezTo>
                  <a:pt x="1" y="2832"/>
                  <a:pt x="2077" y="2832"/>
                  <a:pt x="2148" y="2997"/>
                </a:cubicBezTo>
                <a:cubicBezTo>
                  <a:pt x="2219" y="3162"/>
                  <a:pt x="2596" y="5781"/>
                  <a:pt x="2596" y="5781"/>
                </a:cubicBezTo>
                <a:lnTo>
                  <a:pt x="2832" y="2903"/>
                </a:lnTo>
                <a:lnTo>
                  <a:pt x="5003" y="2501"/>
                </a:lnTo>
                <a:cubicBezTo>
                  <a:pt x="5003" y="2501"/>
                  <a:pt x="2738" y="2407"/>
                  <a:pt x="2714" y="2242"/>
                </a:cubicBezTo>
                <a:cubicBezTo>
                  <a:pt x="2691" y="2077"/>
                  <a:pt x="2384" y="0"/>
                  <a:pt x="23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0"/>
          <p:cNvSpPr/>
          <p:nvPr/>
        </p:nvSpPr>
        <p:spPr>
          <a:xfrm flipH="1">
            <a:off x="4353106" y="1608152"/>
            <a:ext cx="234874" cy="271724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0"/>
          <p:cNvSpPr/>
          <p:nvPr/>
        </p:nvSpPr>
        <p:spPr>
          <a:xfrm flipH="1">
            <a:off x="6584381" y="555489"/>
            <a:ext cx="234874" cy="271724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0"/>
          <p:cNvSpPr/>
          <p:nvPr/>
        </p:nvSpPr>
        <p:spPr>
          <a:xfrm flipH="1">
            <a:off x="6273262" y="5082592"/>
            <a:ext cx="45150" cy="46149"/>
          </a:xfrm>
          <a:custGeom>
            <a:avLst/>
            <a:gdLst/>
            <a:ahLst/>
            <a:cxnLst/>
            <a:rect l="l" t="t" r="r" b="b"/>
            <a:pathLst>
              <a:path w="1039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03" y="1062"/>
                  <a:pt x="1039" y="826"/>
                  <a:pt x="1039" y="543"/>
                </a:cubicBezTo>
                <a:cubicBezTo>
                  <a:pt x="1039" y="236"/>
                  <a:pt x="803" y="0"/>
                  <a:pt x="5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0"/>
          <p:cNvSpPr/>
          <p:nvPr/>
        </p:nvSpPr>
        <p:spPr>
          <a:xfrm flipH="1">
            <a:off x="2910107" y="4114325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5"/>
          <p:cNvSpPr/>
          <p:nvPr/>
        </p:nvSpPr>
        <p:spPr>
          <a:xfrm flipH="1">
            <a:off x="8590080" y="-34250"/>
            <a:ext cx="582045" cy="1890043"/>
          </a:xfrm>
          <a:custGeom>
            <a:avLst/>
            <a:gdLst/>
            <a:ahLst/>
            <a:cxnLst/>
            <a:rect l="l" t="t" r="r" b="b"/>
            <a:pathLst>
              <a:path w="28389" h="92186" extrusionOk="0">
                <a:moveTo>
                  <a:pt x="22894" y="0"/>
                </a:moveTo>
                <a:lnTo>
                  <a:pt x="28389" y="83333"/>
                </a:lnTo>
                <a:lnTo>
                  <a:pt x="0" y="92186"/>
                </a:lnTo>
                <a:lnTo>
                  <a:pt x="611" y="61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74" name="Google Shape;774;p35"/>
          <p:cNvSpPr/>
          <p:nvPr/>
        </p:nvSpPr>
        <p:spPr>
          <a:xfrm flipH="1">
            <a:off x="1027477" y="2370092"/>
            <a:ext cx="348623" cy="403319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35"/>
          <p:cNvSpPr/>
          <p:nvPr/>
        </p:nvSpPr>
        <p:spPr>
          <a:xfrm flipH="1">
            <a:off x="1074948" y="1056702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5"/>
          <p:cNvSpPr/>
          <p:nvPr/>
        </p:nvSpPr>
        <p:spPr>
          <a:xfrm flipH="1">
            <a:off x="3800015" y="1047475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35"/>
          <p:cNvSpPr/>
          <p:nvPr/>
        </p:nvSpPr>
        <p:spPr>
          <a:xfrm flipH="1">
            <a:off x="2836840" y="838627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5"/>
          <p:cNvSpPr/>
          <p:nvPr/>
        </p:nvSpPr>
        <p:spPr>
          <a:xfrm flipH="1">
            <a:off x="8079022" y="3738422"/>
            <a:ext cx="348639" cy="404001"/>
          </a:xfrm>
          <a:custGeom>
            <a:avLst/>
            <a:gdLst/>
            <a:ahLst/>
            <a:cxnLst/>
            <a:rect l="l" t="t" r="r" b="b"/>
            <a:pathLst>
              <a:path w="8023" h="9297" extrusionOk="0">
                <a:moveTo>
                  <a:pt x="3822" y="0"/>
                </a:moveTo>
                <a:cubicBezTo>
                  <a:pt x="3822" y="0"/>
                  <a:pt x="3303" y="3422"/>
                  <a:pt x="3162" y="3705"/>
                </a:cubicBezTo>
                <a:cubicBezTo>
                  <a:pt x="3044" y="3964"/>
                  <a:pt x="0" y="4554"/>
                  <a:pt x="0" y="4554"/>
                </a:cubicBezTo>
                <a:cubicBezTo>
                  <a:pt x="0" y="4554"/>
                  <a:pt x="3303" y="4554"/>
                  <a:pt x="3445" y="4814"/>
                </a:cubicBezTo>
                <a:cubicBezTo>
                  <a:pt x="3587" y="5073"/>
                  <a:pt x="4153" y="9297"/>
                  <a:pt x="4153" y="9297"/>
                </a:cubicBezTo>
                <a:lnTo>
                  <a:pt x="4554" y="4672"/>
                </a:lnTo>
                <a:lnTo>
                  <a:pt x="8022" y="4035"/>
                </a:lnTo>
                <a:cubicBezTo>
                  <a:pt x="8022" y="4035"/>
                  <a:pt x="4412" y="3894"/>
                  <a:pt x="4365" y="3634"/>
                </a:cubicBezTo>
                <a:cubicBezTo>
                  <a:pt x="4294" y="3374"/>
                  <a:pt x="3822" y="0"/>
                  <a:pt x="38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5"/>
          <p:cNvSpPr/>
          <p:nvPr/>
        </p:nvSpPr>
        <p:spPr>
          <a:xfrm flipH="1">
            <a:off x="3086145" y="4535235"/>
            <a:ext cx="217405" cy="251257"/>
          </a:xfrm>
          <a:custGeom>
            <a:avLst/>
            <a:gdLst/>
            <a:ahLst/>
            <a:cxnLst/>
            <a:rect l="l" t="t" r="r" b="b"/>
            <a:pathLst>
              <a:path w="5003" h="5782" extrusionOk="0">
                <a:moveTo>
                  <a:pt x="2384" y="0"/>
                </a:moveTo>
                <a:cubicBezTo>
                  <a:pt x="2384" y="0"/>
                  <a:pt x="2054" y="2124"/>
                  <a:pt x="1983" y="2289"/>
                </a:cubicBezTo>
                <a:cubicBezTo>
                  <a:pt x="1912" y="2454"/>
                  <a:pt x="1" y="2832"/>
                  <a:pt x="1" y="2832"/>
                </a:cubicBezTo>
                <a:cubicBezTo>
                  <a:pt x="1" y="2832"/>
                  <a:pt x="2077" y="2832"/>
                  <a:pt x="2148" y="2997"/>
                </a:cubicBezTo>
                <a:cubicBezTo>
                  <a:pt x="2219" y="3162"/>
                  <a:pt x="2596" y="5781"/>
                  <a:pt x="2596" y="5781"/>
                </a:cubicBezTo>
                <a:lnTo>
                  <a:pt x="2832" y="2903"/>
                </a:lnTo>
                <a:lnTo>
                  <a:pt x="5003" y="2501"/>
                </a:lnTo>
                <a:cubicBezTo>
                  <a:pt x="5003" y="2501"/>
                  <a:pt x="2738" y="2407"/>
                  <a:pt x="2714" y="2242"/>
                </a:cubicBezTo>
                <a:cubicBezTo>
                  <a:pt x="2691" y="2077"/>
                  <a:pt x="2384" y="0"/>
                  <a:pt x="2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5"/>
          <p:cNvSpPr/>
          <p:nvPr/>
        </p:nvSpPr>
        <p:spPr>
          <a:xfrm flipH="1">
            <a:off x="8590064" y="2216714"/>
            <a:ext cx="234874" cy="271724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35"/>
          <p:cNvSpPr/>
          <p:nvPr/>
        </p:nvSpPr>
        <p:spPr>
          <a:xfrm flipH="1">
            <a:off x="-31250" y="4479550"/>
            <a:ext cx="2518200" cy="676600"/>
          </a:xfrm>
          <a:custGeom>
            <a:avLst/>
            <a:gdLst/>
            <a:ahLst/>
            <a:cxnLst/>
            <a:rect l="l" t="t" r="r" b="b"/>
            <a:pathLst>
              <a:path w="100728" h="27064" extrusionOk="0">
                <a:moveTo>
                  <a:pt x="100728" y="7483"/>
                </a:moveTo>
                <a:lnTo>
                  <a:pt x="0" y="0"/>
                </a:lnTo>
                <a:lnTo>
                  <a:pt x="12151" y="27064"/>
                </a:lnTo>
                <a:lnTo>
                  <a:pt x="100728" y="26409"/>
                </a:lnTo>
                <a:lnTo>
                  <a:pt x="100422" y="8704"/>
                </a:lnTo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36"/>
          <p:cNvSpPr/>
          <p:nvPr/>
        </p:nvSpPr>
        <p:spPr>
          <a:xfrm rot="10800000" flipH="1">
            <a:off x="8244956" y="1957270"/>
            <a:ext cx="452047" cy="522970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6"/>
          <p:cNvSpPr/>
          <p:nvPr/>
        </p:nvSpPr>
        <p:spPr>
          <a:xfrm rot="10800000" flipH="1">
            <a:off x="4225397" y="2109614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6"/>
          <p:cNvSpPr/>
          <p:nvPr/>
        </p:nvSpPr>
        <p:spPr>
          <a:xfrm rot="10800000" flipH="1">
            <a:off x="4103961" y="4704422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6"/>
          <p:cNvSpPr/>
          <p:nvPr/>
        </p:nvSpPr>
        <p:spPr>
          <a:xfrm rot="10800000" flipH="1">
            <a:off x="5515945" y="4325593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6"/>
          <p:cNvSpPr/>
          <p:nvPr/>
        </p:nvSpPr>
        <p:spPr>
          <a:xfrm rot="10800000" flipH="1">
            <a:off x="8622493" y="4722380"/>
            <a:ext cx="45150" cy="46149"/>
          </a:xfrm>
          <a:custGeom>
            <a:avLst/>
            <a:gdLst/>
            <a:ahLst/>
            <a:cxnLst/>
            <a:rect l="l" t="t" r="r" b="b"/>
            <a:pathLst>
              <a:path w="1039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03" y="1062"/>
                  <a:pt x="1039" y="826"/>
                  <a:pt x="1039" y="543"/>
                </a:cubicBezTo>
                <a:cubicBezTo>
                  <a:pt x="1039" y="236"/>
                  <a:pt x="803" y="0"/>
                  <a:pt x="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6"/>
          <p:cNvSpPr/>
          <p:nvPr/>
        </p:nvSpPr>
        <p:spPr>
          <a:xfrm rot="10800000" flipH="1">
            <a:off x="531502" y="588511"/>
            <a:ext cx="348639" cy="404001"/>
          </a:xfrm>
          <a:custGeom>
            <a:avLst/>
            <a:gdLst/>
            <a:ahLst/>
            <a:cxnLst/>
            <a:rect l="l" t="t" r="r" b="b"/>
            <a:pathLst>
              <a:path w="8023" h="9297" extrusionOk="0">
                <a:moveTo>
                  <a:pt x="3822" y="0"/>
                </a:moveTo>
                <a:cubicBezTo>
                  <a:pt x="3822" y="0"/>
                  <a:pt x="3303" y="3422"/>
                  <a:pt x="3162" y="3705"/>
                </a:cubicBezTo>
                <a:cubicBezTo>
                  <a:pt x="3044" y="3964"/>
                  <a:pt x="0" y="4554"/>
                  <a:pt x="0" y="4554"/>
                </a:cubicBezTo>
                <a:cubicBezTo>
                  <a:pt x="0" y="4554"/>
                  <a:pt x="3303" y="4554"/>
                  <a:pt x="3445" y="4814"/>
                </a:cubicBezTo>
                <a:cubicBezTo>
                  <a:pt x="3587" y="5073"/>
                  <a:pt x="4153" y="9297"/>
                  <a:pt x="4153" y="9297"/>
                </a:cubicBezTo>
                <a:lnTo>
                  <a:pt x="4554" y="4672"/>
                </a:lnTo>
                <a:lnTo>
                  <a:pt x="8022" y="4035"/>
                </a:lnTo>
                <a:cubicBezTo>
                  <a:pt x="8022" y="4035"/>
                  <a:pt x="4412" y="3894"/>
                  <a:pt x="4365" y="3634"/>
                </a:cubicBezTo>
                <a:cubicBezTo>
                  <a:pt x="4294" y="3374"/>
                  <a:pt x="3822" y="0"/>
                  <a:pt x="38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6"/>
          <p:cNvSpPr/>
          <p:nvPr/>
        </p:nvSpPr>
        <p:spPr>
          <a:xfrm rot="10800000" flipH="1">
            <a:off x="4656512" y="1296792"/>
            <a:ext cx="217405" cy="251257"/>
          </a:xfrm>
          <a:custGeom>
            <a:avLst/>
            <a:gdLst/>
            <a:ahLst/>
            <a:cxnLst/>
            <a:rect l="l" t="t" r="r" b="b"/>
            <a:pathLst>
              <a:path w="5003" h="5782" extrusionOk="0">
                <a:moveTo>
                  <a:pt x="2384" y="0"/>
                </a:moveTo>
                <a:cubicBezTo>
                  <a:pt x="2384" y="0"/>
                  <a:pt x="2054" y="2124"/>
                  <a:pt x="1983" y="2289"/>
                </a:cubicBezTo>
                <a:cubicBezTo>
                  <a:pt x="1912" y="2454"/>
                  <a:pt x="1" y="2832"/>
                  <a:pt x="1" y="2832"/>
                </a:cubicBezTo>
                <a:cubicBezTo>
                  <a:pt x="1" y="2832"/>
                  <a:pt x="2077" y="2832"/>
                  <a:pt x="2148" y="2997"/>
                </a:cubicBezTo>
                <a:cubicBezTo>
                  <a:pt x="2219" y="3162"/>
                  <a:pt x="2596" y="5781"/>
                  <a:pt x="2596" y="5781"/>
                </a:cubicBezTo>
                <a:lnTo>
                  <a:pt x="2832" y="2903"/>
                </a:lnTo>
                <a:lnTo>
                  <a:pt x="5003" y="2501"/>
                </a:lnTo>
                <a:cubicBezTo>
                  <a:pt x="5003" y="2501"/>
                  <a:pt x="2738" y="2407"/>
                  <a:pt x="2714" y="2242"/>
                </a:cubicBezTo>
                <a:cubicBezTo>
                  <a:pt x="2691" y="2077"/>
                  <a:pt x="2384" y="0"/>
                  <a:pt x="2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36"/>
          <p:cNvSpPr/>
          <p:nvPr/>
        </p:nvSpPr>
        <p:spPr>
          <a:xfrm rot="10800000" flipH="1">
            <a:off x="1292649" y="4318921"/>
            <a:ext cx="234874" cy="271724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36"/>
          <p:cNvSpPr/>
          <p:nvPr/>
        </p:nvSpPr>
        <p:spPr>
          <a:xfrm flipH="1">
            <a:off x="1327530" y="4379900"/>
            <a:ext cx="6791825" cy="810748"/>
          </a:xfrm>
          <a:custGeom>
            <a:avLst/>
            <a:gdLst/>
            <a:ahLst/>
            <a:cxnLst/>
            <a:rect l="l" t="t" r="r" b="b"/>
            <a:pathLst>
              <a:path w="271673" h="34423" extrusionOk="0">
                <a:moveTo>
                  <a:pt x="242016" y="0"/>
                </a:moveTo>
                <a:lnTo>
                  <a:pt x="13769" y="13769"/>
                </a:lnTo>
                <a:lnTo>
                  <a:pt x="0" y="34423"/>
                </a:lnTo>
                <a:lnTo>
                  <a:pt x="138942" y="34088"/>
                </a:lnTo>
                <a:lnTo>
                  <a:pt x="271673" y="33364"/>
                </a:lnTo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92" name="Google Shape;792;p36"/>
          <p:cNvSpPr/>
          <p:nvPr/>
        </p:nvSpPr>
        <p:spPr>
          <a:xfrm rot="10800000" flipH="1">
            <a:off x="1014520" y="2207980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36"/>
          <p:cNvSpPr/>
          <p:nvPr/>
        </p:nvSpPr>
        <p:spPr>
          <a:xfrm rot="10800000" flipH="1">
            <a:off x="8125072" y="1390614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36"/>
          <p:cNvSpPr/>
          <p:nvPr/>
        </p:nvSpPr>
        <p:spPr>
          <a:xfrm rot="10800000" flipH="1">
            <a:off x="8079918" y="2978155"/>
            <a:ext cx="45150" cy="46149"/>
          </a:xfrm>
          <a:custGeom>
            <a:avLst/>
            <a:gdLst/>
            <a:ahLst/>
            <a:cxnLst/>
            <a:rect l="l" t="t" r="r" b="b"/>
            <a:pathLst>
              <a:path w="1039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03" y="1062"/>
                  <a:pt x="1039" y="826"/>
                  <a:pt x="1039" y="543"/>
                </a:cubicBezTo>
                <a:cubicBezTo>
                  <a:pt x="1039" y="236"/>
                  <a:pt x="803" y="0"/>
                  <a:pt x="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36"/>
          <p:cNvSpPr/>
          <p:nvPr/>
        </p:nvSpPr>
        <p:spPr>
          <a:xfrm rot="10800000" flipH="1">
            <a:off x="4873895" y="2927868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36"/>
          <p:cNvSpPr/>
          <p:nvPr/>
        </p:nvSpPr>
        <p:spPr>
          <a:xfrm rot="10800000" flipH="1">
            <a:off x="2906220" y="854655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_1_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7"/>
          <p:cNvSpPr/>
          <p:nvPr/>
        </p:nvSpPr>
        <p:spPr>
          <a:xfrm rot="10800000" flipH="1">
            <a:off x="-56775" y="3223145"/>
            <a:ext cx="3239750" cy="1967525"/>
          </a:xfrm>
          <a:custGeom>
            <a:avLst/>
            <a:gdLst/>
            <a:ahLst/>
            <a:cxnLst/>
            <a:rect l="l" t="t" r="r" b="b"/>
            <a:pathLst>
              <a:path w="129590" h="78701" extrusionOk="0">
                <a:moveTo>
                  <a:pt x="129590" y="202"/>
                </a:moveTo>
                <a:lnTo>
                  <a:pt x="66003" y="78701"/>
                </a:lnTo>
                <a:lnTo>
                  <a:pt x="0" y="60751"/>
                </a:lnTo>
                <a:lnTo>
                  <a:pt x="15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99" name="Google Shape;799;p37"/>
          <p:cNvSpPr/>
          <p:nvPr/>
        </p:nvSpPr>
        <p:spPr>
          <a:xfrm rot="10800000" flipH="1">
            <a:off x="7764775" y="2395526"/>
            <a:ext cx="481207" cy="556673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7"/>
          <p:cNvSpPr/>
          <p:nvPr/>
        </p:nvSpPr>
        <p:spPr>
          <a:xfrm rot="10800000" flipH="1">
            <a:off x="8002309" y="4048601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7"/>
          <p:cNvSpPr/>
          <p:nvPr/>
        </p:nvSpPr>
        <p:spPr>
          <a:xfrm rot="10800000" flipH="1">
            <a:off x="2851174" y="3883884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7"/>
          <p:cNvSpPr/>
          <p:nvPr/>
        </p:nvSpPr>
        <p:spPr>
          <a:xfrm rot="10800000" flipH="1">
            <a:off x="6260658" y="4112216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7"/>
          <p:cNvSpPr/>
          <p:nvPr/>
        </p:nvSpPr>
        <p:spPr>
          <a:xfrm rot="10800000" flipH="1">
            <a:off x="550789" y="929847"/>
            <a:ext cx="348639" cy="404001"/>
          </a:xfrm>
          <a:custGeom>
            <a:avLst/>
            <a:gdLst/>
            <a:ahLst/>
            <a:cxnLst/>
            <a:rect l="l" t="t" r="r" b="b"/>
            <a:pathLst>
              <a:path w="8023" h="9297" extrusionOk="0">
                <a:moveTo>
                  <a:pt x="3822" y="0"/>
                </a:moveTo>
                <a:cubicBezTo>
                  <a:pt x="3822" y="0"/>
                  <a:pt x="3303" y="3422"/>
                  <a:pt x="3162" y="3705"/>
                </a:cubicBezTo>
                <a:cubicBezTo>
                  <a:pt x="3044" y="3964"/>
                  <a:pt x="0" y="4554"/>
                  <a:pt x="0" y="4554"/>
                </a:cubicBezTo>
                <a:cubicBezTo>
                  <a:pt x="0" y="4554"/>
                  <a:pt x="3303" y="4554"/>
                  <a:pt x="3445" y="4814"/>
                </a:cubicBezTo>
                <a:cubicBezTo>
                  <a:pt x="3587" y="5073"/>
                  <a:pt x="4153" y="9297"/>
                  <a:pt x="4153" y="9297"/>
                </a:cubicBezTo>
                <a:lnTo>
                  <a:pt x="4554" y="4672"/>
                </a:lnTo>
                <a:lnTo>
                  <a:pt x="8022" y="4035"/>
                </a:lnTo>
                <a:cubicBezTo>
                  <a:pt x="8022" y="4035"/>
                  <a:pt x="4412" y="3894"/>
                  <a:pt x="4365" y="3634"/>
                </a:cubicBezTo>
                <a:cubicBezTo>
                  <a:pt x="4294" y="3374"/>
                  <a:pt x="3822" y="0"/>
                  <a:pt x="38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7"/>
          <p:cNvSpPr/>
          <p:nvPr/>
        </p:nvSpPr>
        <p:spPr>
          <a:xfrm rot="10800000" flipH="1">
            <a:off x="4629099" y="244353"/>
            <a:ext cx="217405" cy="251257"/>
          </a:xfrm>
          <a:custGeom>
            <a:avLst/>
            <a:gdLst/>
            <a:ahLst/>
            <a:cxnLst/>
            <a:rect l="l" t="t" r="r" b="b"/>
            <a:pathLst>
              <a:path w="5003" h="5782" extrusionOk="0">
                <a:moveTo>
                  <a:pt x="2384" y="0"/>
                </a:moveTo>
                <a:cubicBezTo>
                  <a:pt x="2384" y="0"/>
                  <a:pt x="2054" y="2124"/>
                  <a:pt x="1983" y="2289"/>
                </a:cubicBezTo>
                <a:cubicBezTo>
                  <a:pt x="1912" y="2454"/>
                  <a:pt x="1" y="2832"/>
                  <a:pt x="1" y="2832"/>
                </a:cubicBezTo>
                <a:cubicBezTo>
                  <a:pt x="1" y="2832"/>
                  <a:pt x="2077" y="2832"/>
                  <a:pt x="2148" y="2997"/>
                </a:cubicBezTo>
                <a:cubicBezTo>
                  <a:pt x="2219" y="3162"/>
                  <a:pt x="2596" y="5781"/>
                  <a:pt x="2596" y="5781"/>
                </a:cubicBezTo>
                <a:lnTo>
                  <a:pt x="2832" y="2903"/>
                </a:lnTo>
                <a:lnTo>
                  <a:pt x="5003" y="2501"/>
                </a:lnTo>
                <a:cubicBezTo>
                  <a:pt x="5003" y="2501"/>
                  <a:pt x="2738" y="2407"/>
                  <a:pt x="2714" y="2242"/>
                </a:cubicBezTo>
                <a:cubicBezTo>
                  <a:pt x="2691" y="2077"/>
                  <a:pt x="2384" y="0"/>
                  <a:pt x="2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7"/>
          <p:cNvSpPr/>
          <p:nvPr/>
        </p:nvSpPr>
        <p:spPr>
          <a:xfrm rot="10800000" flipH="1">
            <a:off x="315937" y="2680482"/>
            <a:ext cx="234874" cy="271724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7"/>
          <p:cNvSpPr/>
          <p:nvPr/>
        </p:nvSpPr>
        <p:spPr>
          <a:xfrm rot="10800000" flipH="1">
            <a:off x="1387524" y="4470009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7"/>
          <p:cNvSpPr/>
          <p:nvPr/>
        </p:nvSpPr>
        <p:spPr>
          <a:xfrm rot="10800000" flipH="1">
            <a:off x="1396759" y="3641276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7"/>
          <p:cNvSpPr/>
          <p:nvPr/>
        </p:nvSpPr>
        <p:spPr>
          <a:xfrm rot="10800000" flipH="1">
            <a:off x="6854150" y="-21750"/>
            <a:ext cx="2352199" cy="909420"/>
          </a:xfrm>
          <a:custGeom>
            <a:avLst/>
            <a:gdLst/>
            <a:ahLst/>
            <a:cxnLst/>
            <a:rect l="l" t="t" r="r" b="b"/>
            <a:pathLst>
              <a:path w="100715" h="38939" extrusionOk="0">
                <a:moveTo>
                  <a:pt x="6627" y="38939"/>
                </a:moveTo>
                <a:lnTo>
                  <a:pt x="0" y="21264"/>
                </a:lnTo>
                <a:lnTo>
                  <a:pt x="100246" y="0"/>
                </a:lnTo>
                <a:lnTo>
                  <a:pt x="100715" y="3878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09" name="Google Shape;809;p37"/>
          <p:cNvSpPr/>
          <p:nvPr/>
        </p:nvSpPr>
        <p:spPr>
          <a:xfrm rot="10800000" flipH="1">
            <a:off x="2133884" y="279001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8_1_1_1"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8"/>
          <p:cNvSpPr/>
          <p:nvPr/>
        </p:nvSpPr>
        <p:spPr>
          <a:xfrm rot="10800000" flipH="1">
            <a:off x="4096350" y="4216754"/>
            <a:ext cx="5129675" cy="977600"/>
          </a:xfrm>
          <a:custGeom>
            <a:avLst/>
            <a:gdLst/>
            <a:ahLst/>
            <a:cxnLst/>
            <a:rect l="l" t="t" r="r" b="b"/>
            <a:pathLst>
              <a:path w="205187" h="39104" extrusionOk="0">
                <a:moveTo>
                  <a:pt x="205187" y="26660"/>
                </a:moveTo>
                <a:lnTo>
                  <a:pt x="0" y="39104"/>
                </a:lnTo>
                <a:lnTo>
                  <a:pt x="9679" y="666"/>
                </a:lnTo>
                <a:lnTo>
                  <a:pt x="204710" y="0"/>
                </a:lnTo>
                <a:lnTo>
                  <a:pt x="204634" y="17534"/>
                </a:lnTo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2" name="Google Shape;812;p38"/>
          <p:cNvSpPr/>
          <p:nvPr/>
        </p:nvSpPr>
        <p:spPr>
          <a:xfrm rot="10800000">
            <a:off x="3045969" y="1987882"/>
            <a:ext cx="348622" cy="403319"/>
          </a:xfrm>
          <a:custGeom>
            <a:avLst/>
            <a:gdLst/>
            <a:ahLst/>
            <a:cxnLst/>
            <a:rect l="l" t="t" r="r" b="b"/>
            <a:pathLst>
              <a:path w="5405" h="6253" extrusionOk="0">
                <a:moveTo>
                  <a:pt x="2573" y="0"/>
                </a:moveTo>
                <a:cubicBezTo>
                  <a:pt x="2573" y="0"/>
                  <a:pt x="2219" y="2312"/>
                  <a:pt x="2148" y="2478"/>
                </a:cubicBezTo>
                <a:cubicBezTo>
                  <a:pt x="2054" y="2666"/>
                  <a:pt x="1" y="3068"/>
                  <a:pt x="1" y="3068"/>
                </a:cubicBezTo>
                <a:cubicBezTo>
                  <a:pt x="1" y="3068"/>
                  <a:pt x="2219" y="3068"/>
                  <a:pt x="2313" y="3233"/>
                </a:cubicBezTo>
                <a:cubicBezTo>
                  <a:pt x="2408" y="3421"/>
                  <a:pt x="2809" y="6253"/>
                  <a:pt x="2809" y="6253"/>
                </a:cubicBezTo>
                <a:lnTo>
                  <a:pt x="3068" y="3138"/>
                </a:lnTo>
                <a:lnTo>
                  <a:pt x="5404" y="2714"/>
                </a:lnTo>
                <a:cubicBezTo>
                  <a:pt x="5404" y="2714"/>
                  <a:pt x="2974" y="2619"/>
                  <a:pt x="2950" y="2430"/>
                </a:cubicBezTo>
                <a:cubicBezTo>
                  <a:pt x="2903" y="2265"/>
                  <a:pt x="2573" y="0"/>
                  <a:pt x="257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8"/>
          <p:cNvSpPr/>
          <p:nvPr/>
        </p:nvSpPr>
        <p:spPr>
          <a:xfrm rot="10800000">
            <a:off x="251465" y="1741697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8"/>
          <p:cNvSpPr/>
          <p:nvPr/>
        </p:nvSpPr>
        <p:spPr>
          <a:xfrm rot="10800000">
            <a:off x="4999032" y="4398793"/>
            <a:ext cx="82086" cy="82086"/>
          </a:xfrm>
          <a:custGeom>
            <a:avLst/>
            <a:gdLst/>
            <a:ahLst/>
            <a:cxnLst/>
            <a:rect l="l" t="t" r="r" b="b"/>
            <a:pathLst>
              <a:path w="1889" h="1889" extrusionOk="0">
                <a:moveTo>
                  <a:pt x="945" y="1"/>
                </a:moveTo>
                <a:cubicBezTo>
                  <a:pt x="425" y="1"/>
                  <a:pt x="1" y="425"/>
                  <a:pt x="1" y="945"/>
                </a:cubicBezTo>
                <a:cubicBezTo>
                  <a:pt x="1" y="1464"/>
                  <a:pt x="425" y="1888"/>
                  <a:pt x="945" y="1888"/>
                </a:cubicBezTo>
                <a:cubicBezTo>
                  <a:pt x="1487" y="1888"/>
                  <a:pt x="1888" y="1464"/>
                  <a:pt x="1888" y="945"/>
                </a:cubicBezTo>
                <a:cubicBezTo>
                  <a:pt x="1888" y="425"/>
                  <a:pt x="1487" y="1"/>
                  <a:pt x="9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38"/>
          <p:cNvSpPr/>
          <p:nvPr/>
        </p:nvSpPr>
        <p:spPr>
          <a:xfrm rot="10800000">
            <a:off x="2820782" y="4266850"/>
            <a:ext cx="50277" cy="50277"/>
          </a:xfrm>
          <a:custGeom>
            <a:avLst/>
            <a:gdLst/>
            <a:ahLst/>
            <a:cxnLst/>
            <a:rect l="l" t="t" r="r" b="b"/>
            <a:pathLst>
              <a:path w="1157" h="1157" extrusionOk="0">
                <a:moveTo>
                  <a:pt x="567" y="1"/>
                </a:moveTo>
                <a:cubicBezTo>
                  <a:pt x="260" y="1"/>
                  <a:pt x="0" y="260"/>
                  <a:pt x="0" y="591"/>
                </a:cubicBezTo>
                <a:cubicBezTo>
                  <a:pt x="0" y="897"/>
                  <a:pt x="260" y="1157"/>
                  <a:pt x="567" y="1157"/>
                </a:cubicBezTo>
                <a:cubicBezTo>
                  <a:pt x="897" y="1157"/>
                  <a:pt x="1157" y="897"/>
                  <a:pt x="1157" y="591"/>
                </a:cubicBezTo>
                <a:cubicBezTo>
                  <a:pt x="1157" y="260"/>
                  <a:pt x="897" y="1"/>
                  <a:pt x="56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38"/>
          <p:cNvSpPr/>
          <p:nvPr/>
        </p:nvSpPr>
        <p:spPr>
          <a:xfrm rot="10800000">
            <a:off x="461187" y="3829488"/>
            <a:ext cx="45150" cy="46149"/>
          </a:xfrm>
          <a:custGeom>
            <a:avLst/>
            <a:gdLst/>
            <a:ahLst/>
            <a:cxnLst/>
            <a:rect l="l" t="t" r="r" b="b"/>
            <a:pathLst>
              <a:path w="1039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03" y="1062"/>
                  <a:pt x="1039" y="826"/>
                  <a:pt x="1039" y="543"/>
                </a:cubicBezTo>
                <a:cubicBezTo>
                  <a:pt x="1039" y="236"/>
                  <a:pt x="803" y="0"/>
                  <a:pt x="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8"/>
          <p:cNvSpPr/>
          <p:nvPr/>
        </p:nvSpPr>
        <p:spPr>
          <a:xfrm rot="10800000">
            <a:off x="6866827" y="4503556"/>
            <a:ext cx="348639" cy="404001"/>
          </a:xfrm>
          <a:custGeom>
            <a:avLst/>
            <a:gdLst/>
            <a:ahLst/>
            <a:cxnLst/>
            <a:rect l="l" t="t" r="r" b="b"/>
            <a:pathLst>
              <a:path w="8023" h="9297" extrusionOk="0">
                <a:moveTo>
                  <a:pt x="3822" y="0"/>
                </a:moveTo>
                <a:cubicBezTo>
                  <a:pt x="3822" y="0"/>
                  <a:pt x="3303" y="3422"/>
                  <a:pt x="3162" y="3705"/>
                </a:cubicBezTo>
                <a:cubicBezTo>
                  <a:pt x="3044" y="3964"/>
                  <a:pt x="0" y="4554"/>
                  <a:pt x="0" y="4554"/>
                </a:cubicBezTo>
                <a:cubicBezTo>
                  <a:pt x="0" y="4554"/>
                  <a:pt x="3303" y="4554"/>
                  <a:pt x="3445" y="4814"/>
                </a:cubicBezTo>
                <a:cubicBezTo>
                  <a:pt x="3587" y="5073"/>
                  <a:pt x="4153" y="9297"/>
                  <a:pt x="4153" y="9297"/>
                </a:cubicBezTo>
                <a:lnTo>
                  <a:pt x="4554" y="4672"/>
                </a:lnTo>
                <a:lnTo>
                  <a:pt x="8022" y="4035"/>
                </a:lnTo>
                <a:cubicBezTo>
                  <a:pt x="8022" y="4035"/>
                  <a:pt x="4412" y="3894"/>
                  <a:pt x="4365" y="3634"/>
                </a:cubicBezTo>
                <a:cubicBezTo>
                  <a:pt x="4294" y="3374"/>
                  <a:pt x="3822" y="0"/>
                  <a:pt x="38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8"/>
          <p:cNvSpPr/>
          <p:nvPr/>
        </p:nvSpPr>
        <p:spPr>
          <a:xfrm rot="10800000">
            <a:off x="2941263" y="201838"/>
            <a:ext cx="217405" cy="251257"/>
          </a:xfrm>
          <a:custGeom>
            <a:avLst/>
            <a:gdLst/>
            <a:ahLst/>
            <a:cxnLst/>
            <a:rect l="l" t="t" r="r" b="b"/>
            <a:pathLst>
              <a:path w="5003" h="5782" extrusionOk="0">
                <a:moveTo>
                  <a:pt x="2384" y="0"/>
                </a:moveTo>
                <a:cubicBezTo>
                  <a:pt x="2384" y="0"/>
                  <a:pt x="2054" y="2124"/>
                  <a:pt x="1983" y="2289"/>
                </a:cubicBezTo>
                <a:cubicBezTo>
                  <a:pt x="1912" y="2454"/>
                  <a:pt x="1" y="2832"/>
                  <a:pt x="1" y="2832"/>
                </a:cubicBezTo>
                <a:cubicBezTo>
                  <a:pt x="1" y="2832"/>
                  <a:pt x="2077" y="2832"/>
                  <a:pt x="2148" y="2997"/>
                </a:cubicBezTo>
                <a:cubicBezTo>
                  <a:pt x="2219" y="3162"/>
                  <a:pt x="2596" y="5781"/>
                  <a:pt x="2596" y="5781"/>
                </a:cubicBezTo>
                <a:lnTo>
                  <a:pt x="2832" y="2903"/>
                </a:lnTo>
                <a:lnTo>
                  <a:pt x="5003" y="2501"/>
                </a:lnTo>
                <a:cubicBezTo>
                  <a:pt x="5003" y="2501"/>
                  <a:pt x="2738" y="2407"/>
                  <a:pt x="2714" y="2242"/>
                </a:cubicBezTo>
                <a:cubicBezTo>
                  <a:pt x="2691" y="2077"/>
                  <a:pt x="2384" y="0"/>
                  <a:pt x="23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8"/>
          <p:cNvSpPr/>
          <p:nvPr/>
        </p:nvSpPr>
        <p:spPr>
          <a:xfrm rot="10800000">
            <a:off x="5816115" y="2157735"/>
            <a:ext cx="63618" cy="63618"/>
          </a:xfrm>
          <a:custGeom>
            <a:avLst/>
            <a:gdLst/>
            <a:ahLst/>
            <a:cxnLst/>
            <a:rect l="l" t="t" r="r" b="b"/>
            <a:pathLst>
              <a:path w="1464" h="1464" extrusionOk="0">
                <a:moveTo>
                  <a:pt x="732" y="1"/>
                </a:moveTo>
                <a:cubicBezTo>
                  <a:pt x="331" y="1"/>
                  <a:pt x="0" y="331"/>
                  <a:pt x="0" y="732"/>
                </a:cubicBezTo>
                <a:cubicBezTo>
                  <a:pt x="0" y="1133"/>
                  <a:pt x="331" y="1464"/>
                  <a:pt x="732" y="1464"/>
                </a:cubicBezTo>
                <a:cubicBezTo>
                  <a:pt x="1133" y="1464"/>
                  <a:pt x="1463" y="1133"/>
                  <a:pt x="1463" y="732"/>
                </a:cubicBezTo>
                <a:cubicBezTo>
                  <a:pt x="1463" y="331"/>
                  <a:pt x="1133" y="1"/>
                  <a:pt x="7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Relationship Id="rId9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8D0B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Yanone Kaffeesatz Medium"/>
              <a:buNone/>
              <a:defRPr sz="2800">
                <a:solidFill>
                  <a:schemeClr val="dk2"/>
                </a:solidFill>
                <a:latin typeface="Yanone Kaffeesatz Medium"/>
                <a:ea typeface="Yanone Kaffeesatz Medium"/>
                <a:cs typeface="Yanone Kaffeesatz Medium"/>
                <a:sym typeface="Yanone Kaffeesatz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sap Medium"/>
              <a:buChar char="●"/>
              <a:defRPr sz="1800"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Medium"/>
              <a:buChar char="○"/>
              <a:defRPr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Medium"/>
              <a:buChar char="■"/>
              <a:defRPr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Medium"/>
              <a:buChar char="●"/>
              <a:defRPr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Medium"/>
              <a:buChar char="○"/>
              <a:defRPr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Medium"/>
              <a:buChar char="■"/>
              <a:defRPr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Medium"/>
              <a:buChar char="●"/>
              <a:defRPr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Medium"/>
              <a:buChar char="○"/>
              <a:defRPr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ap Medium"/>
              <a:buChar char="■"/>
              <a:defRPr>
                <a:solidFill>
                  <a:schemeClr val="dk2"/>
                </a:solidFill>
                <a:latin typeface="Asap Medium"/>
                <a:ea typeface="Asap Medium"/>
                <a:cs typeface="Asap Medium"/>
                <a:sym typeface="Asap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6" r:id="rId3"/>
    <p:sldLayoutId id="2147483658" r:id="rId4"/>
    <p:sldLayoutId id="2147483681" r:id="rId5"/>
    <p:sldLayoutId id="2147483682" r:id="rId6"/>
    <p:sldLayoutId id="2147483683" r:id="rId7"/>
    <p:sldLayoutId id="214748368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5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o.wikipedia.org/wiki/Air_France" TargetMode="External" /><Relationship Id="rId3" Type="http://schemas.openxmlformats.org/officeDocument/2006/relationships/hyperlink" Target="https://ro.wikipedia.org/wiki/Andorra" TargetMode="External" /><Relationship Id="rId7" Type="http://schemas.openxmlformats.org/officeDocument/2006/relationships/hyperlink" Target="https://ro.wikipedia.org/wiki/Aeroportul_Interna%C8%9Bional_Charles_de_Gaulle" TargetMode="External" /><Relationship Id="rId2" Type="http://schemas.openxmlformats.org/officeDocument/2006/relationships/hyperlink" Target="https://ro.wikipedia.org/wiki/Fran%C8%9Ba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o.wikipedia.org/wiki/TGV" TargetMode="External" /><Relationship Id="rId11" Type="http://schemas.openxmlformats.org/officeDocument/2006/relationships/image" Target="../media/image31.jpeg" /><Relationship Id="rId5" Type="http://schemas.openxmlformats.org/officeDocument/2006/relationships/hyperlink" Target="https://ro.wikipedia.org/wiki/Tunelul_Canalului_M%C3%A2necii" TargetMode="External" /><Relationship Id="rId10" Type="http://schemas.openxmlformats.org/officeDocument/2006/relationships/image" Target="../media/image30.jpeg" /><Relationship Id="rId4" Type="http://schemas.openxmlformats.org/officeDocument/2006/relationships/hyperlink" Target="https://ro.wikipedia.org/wiki/Regatul_Unit" TargetMode="External" /><Relationship Id="rId9" Type="http://schemas.openxmlformats.org/officeDocument/2006/relationships/image" Target="../media/image29.jpe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o.frwiki.wiki/wiki/%C3%89conomie_de_la_France" TargetMode="Externa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5.jpg" /><Relationship Id="rId4" Type="http://schemas.openxmlformats.org/officeDocument/2006/relationships/image" Target="../media/image34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3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png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 /><Relationship Id="rId3" Type="http://schemas.openxmlformats.org/officeDocument/2006/relationships/hyperlink" Target="https://ro.wikipedia.org/wiki/Precipita%C8%9Bii" TargetMode="External" /><Relationship Id="rId7" Type="http://schemas.openxmlformats.org/officeDocument/2006/relationships/hyperlink" Target="https://ro.wikipedia.org/wiki/Metru" TargetMode="External" /><Relationship Id="rId2" Type="http://schemas.openxmlformats.org/officeDocument/2006/relationships/hyperlink" Target="https://ro.wikipedia.org/wiki/Fran%C8%9Ba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o.wikipedia.org/wiki/Mun%C8%9Bii_Pirinei" TargetMode="External" /><Relationship Id="rId5" Type="http://schemas.openxmlformats.org/officeDocument/2006/relationships/hyperlink" Target="https://ro.wikipedia.org/wiki/Zon%C4%83_temperat%C4%83" TargetMode="External" /><Relationship Id="rId10" Type="http://schemas.openxmlformats.org/officeDocument/2006/relationships/image" Target="../media/image12.png" /><Relationship Id="rId4" Type="http://schemas.openxmlformats.org/officeDocument/2006/relationships/hyperlink" Target="https://ro.wikipedia.org/wiki/Clima" TargetMode="External" /><Relationship Id="rId9" Type="http://schemas.openxmlformats.org/officeDocument/2006/relationships/image" Target="../media/image11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0BC"/>
        </a:solidFill>
        <a:effectLst/>
      </p:bgPr>
    </p:bg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1"/>
          <p:cNvSpPr txBox="1">
            <a:spLocks noGrp="1"/>
          </p:cNvSpPr>
          <p:nvPr>
            <p:ph type="ctrTitle"/>
          </p:nvPr>
        </p:nvSpPr>
        <p:spPr>
          <a:xfrm>
            <a:off x="523000" y="1160375"/>
            <a:ext cx="4032300" cy="23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FRANCE</a:t>
            </a:r>
            <a:endParaRPr dirty="0"/>
          </a:p>
        </p:txBody>
      </p:sp>
      <p:sp>
        <p:nvSpPr>
          <p:cNvPr id="829" name="Google Shape;829;p41"/>
          <p:cNvSpPr txBox="1">
            <a:spLocks noGrp="1"/>
          </p:cNvSpPr>
          <p:nvPr>
            <p:ph type="subTitle" idx="1"/>
          </p:nvPr>
        </p:nvSpPr>
        <p:spPr>
          <a:xfrm>
            <a:off x="4555350" y="3810900"/>
            <a:ext cx="3255000" cy="6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Roman Eusebiu-Dimitrie</a:t>
            </a:r>
            <a:endParaRPr dirty="0"/>
          </a:p>
        </p:txBody>
      </p:sp>
      <p:sp>
        <p:nvSpPr>
          <p:cNvPr id="830" name="Google Shape;830;p41"/>
          <p:cNvSpPr/>
          <p:nvPr/>
        </p:nvSpPr>
        <p:spPr>
          <a:xfrm>
            <a:off x="8816443" y="1960562"/>
            <a:ext cx="59031" cy="60338"/>
          </a:xfrm>
          <a:custGeom>
            <a:avLst/>
            <a:gdLst/>
            <a:ahLst/>
            <a:cxnLst/>
            <a:rect l="l" t="t" r="r" b="b"/>
            <a:pathLst>
              <a:path w="1039" h="1062" extrusionOk="0">
                <a:moveTo>
                  <a:pt x="519" y="0"/>
                </a:moveTo>
                <a:cubicBezTo>
                  <a:pt x="236" y="0"/>
                  <a:pt x="0" y="236"/>
                  <a:pt x="0" y="543"/>
                </a:cubicBezTo>
                <a:cubicBezTo>
                  <a:pt x="0" y="826"/>
                  <a:pt x="236" y="1062"/>
                  <a:pt x="519" y="1062"/>
                </a:cubicBezTo>
                <a:cubicBezTo>
                  <a:pt x="803" y="1062"/>
                  <a:pt x="1039" y="826"/>
                  <a:pt x="1039" y="543"/>
                </a:cubicBezTo>
                <a:cubicBezTo>
                  <a:pt x="1039" y="236"/>
                  <a:pt x="803" y="0"/>
                  <a:pt x="5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1" name="Google Shape;831;p41"/>
          <p:cNvGrpSpPr/>
          <p:nvPr/>
        </p:nvGrpSpPr>
        <p:grpSpPr>
          <a:xfrm>
            <a:off x="4666435" y="378904"/>
            <a:ext cx="2083961" cy="3486282"/>
            <a:chOff x="4563270" y="349507"/>
            <a:chExt cx="1957690" cy="3275042"/>
          </a:xfrm>
        </p:grpSpPr>
        <p:sp>
          <p:nvSpPr>
            <p:cNvPr id="832" name="Google Shape;832;p41"/>
            <p:cNvSpPr/>
            <p:nvPr/>
          </p:nvSpPr>
          <p:spPr>
            <a:xfrm rot="729762">
              <a:off x="4870636" y="456628"/>
              <a:ext cx="1342960" cy="3060801"/>
            </a:xfrm>
            <a:custGeom>
              <a:avLst/>
              <a:gdLst/>
              <a:ahLst/>
              <a:cxnLst/>
              <a:rect l="l" t="t" r="r" b="b"/>
              <a:pathLst>
                <a:path w="23812" h="54271" extrusionOk="0">
                  <a:moveTo>
                    <a:pt x="14138" y="1"/>
                  </a:moveTo>
                  <a:cubicBezTo>
                    <a:pt x="13851" y="1"/>
                    <a:pt x="13587" y="14"/>
                    <a:pt x="13355" y="42"/>
                  </a:cubicBezTo>
                  <a:cubicBezTo>
                    <a:pt x="13355" y="42"/>
                    <a:pt x="12010" y="326"/>
                    <a:pt x="12978" y="1671"/>
                  </a:cubicBezTo>
                  <a:cubicBezTo>
                    <a:pt x="13921" y="3015"/>
                    <a:pt x="11798" y="11746"/>
                    <a:pt x="11137" y="13043"/>
                  </a:cubicBezTo>
                  <a:cubicBezTo>
                    <a:pt x="10477" y="14341"/>
                    <a:pt x="5002" y="19178"/>
                    <a:pt x="3752" y="24369"/>
                  </a:cubicBezTo>
                  <a:cubicBezTo>
                    <a:pt x="2478" y="29537"/>
                    <a:pt x="0" y="49522"/>
                    <a:pt x="0" y="49522"/>
                  </a:cubicBezTo>
                  <a:cubicBezTo>
                    <a:pt x="0" y="49522"/>
                    <a:pt x="1534" y="52707"/>
                    <a:pt x="6206" y="53934"/>
                  </a:cubicBezTo>
                  <a:cubicBezTo>
                    <a:pt x="7119" y="54174"/>
                    <a:pt x="7969" y="54270"/>
                    <a:pt x="8746" y="54270"/>
                  </a:cubicBezTo>
                  <a:cubicBezTo>
                    <a:pt x="11943" y="54270"/>
                    <a:pt x="13898" y="52636"/>
                    <a:pt x="13898" y="52636"/>
                  </a:cubicBezTo>
                  <a:cubicBezTo>
                    <a:pt x="13898" y="52636"/>
                    <a:pt x="21094" y="29796"/>
                    <a:pt x="21330" y="26092"/>
                  </a:cubicBezTo>
                  <a:cubicBezTo>
                    <a:pt x="21543" y="22387"/>
                    <a:pt x="18499" y="17149"/>
                    <a:pt x="18334" y="14483"/>
                  </a:cubicBezTo>
                  <a:cubicBezTo>
                    <a:pt x="18169" y="11934"/>
                    <a:pt x="19325" y="4502"/>
                    <a:pt x="21142" y="3393"/>
                  </a:cubicBezTo>
                  <a:cubicBezTo>
                    <a:pt x="23812" y="1787"/>
                    <a:pt x="17435" y="1"/>
                    <a:pt x="141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 rot="729762">
              <a:off x="4832851" y="1632387"/>
              <a:ext cx="1159158" cy="1456829"/>
            </a:xfrm>
            <a:custGeom>
              <a:avLst/>
              <a:gdLst/>
              <a:ahLst/>
              <a:cxnLst/>
              <a:rect l="l" t="t" r="r" b="b"/>
              <a:pathLst>
                <a:path w="20553" h="25831" extrusionOk="0">
                  <a:moveTo>
                    <a:pt x="4224" y="1"/>
                  </a:moveTo>
                  <a:cubicBezTo>
                    <a:pt x="3658" y="992"/>
                    <a:pt x="3233" y="2054"/>
                    <a:pt x="2950" y="3186"/>
                  </a:cubicBezTo>
                  <a:cubicBezTo>
                    <a:pt x="2148" y="6490"/>
                    <a:pt x="850" y="15810"/>
                    <a:pt x="1" y="22133"/>
                  </a:cubicBezTo>
                  <a:cubicBezTo>
                    <a:pt x="3510" y="24561"/>
                    <a:pt x="7644" y="25830"/>
                    <a:pt x="11851" y="25830"/>
                  </a:cubicBezTo>
                  <a:cubicBezTo>
                    <a:pt x="12878" y="25830"/>
                    <a:pt x="13909" y="25754"/>
                    <a:pt x="14937" y="25602"/>
                  </a:cubicBezTo>
                  <a:cubicBezTo>
                    <a:pt x="17084" y="18547"/>
                    <a:pt x="20387" y="7410"/>
                    <a:pt x="20529" y="4909"/>
                  </a:cubicBezTo>
                  <a:cubicBezTo>
                    <a:pt x="20552" y="4272"/>
                    <a:pt x="20529" y="3658"/>
                    <a:pt x="20411" y="3045"/>
                  </a:cubicBezTo>
                  <a:cubicBezTo>
                    <a:pt x="19379" y="3162"/>
                    <a:pt x="18373" y="3215"/>
                    <a:pt x="17399" y="3215"/>
                  </a:cubicBezTo>
                  <a:cubicBezTo>
                    <a:pt x="11538" y="3215"/>
                    <a:pt x="6814" y="1296"/>
                    <a:pt x="42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 rot="729762">
              <a:off x="4837881" y="1672853"/>
              <a:ext cx="1153800" cy="1379506"/>
            </a:xfrm>
            <a:custGeom>
              <a:avLst/>
              <a:gdLst/>
              <a:ahLst/>
              <a:cxnLst/>
              <a:rect l="l" t="t" r="r" b="b"/>
              <a:pathLst>
                <a:path w="20458" h="24460" extrusionOk="0">
                  <a:moveTo>
                    <a:pt x="3776" y="1"/>
                  </a:moveTo>
                  <a:cubicBezTo>
                    <a:pt x="3374" y="779"/>
                    <a:pt x="3068" y="1605"/>
                    <a:pt x="2855" y="2478"/>
                  </a:cubicBezTo>
                  <a:cubicBezTo>
                    <a:pt x="2077" y="5664"/>
                    <a:pt x="826" y="14512"/>
                    <a:pt x="0" y="20812"/>
                  </a:cubicBezTo>
                  <a:cubicBezTo>
                    <a:pt x="1652" y="21732"/>
                    <a:pt x="3398" y="22487"/>
                    <a:pt x="5191" y="23077"/>
                  </a:cubicBezTo>
                  <a:cubicBezTo>
                    <a:pt x="5875" y="23289"/>
                    <a:pt x="6536" y="23478"/>
                    <a:pt x="7220" y="23643"/>
                  </a:cubicBezTo>
                  <a:cubicBezTo>
                    <a:pt x="8282" y="23903"/>
                    <a:pt x="9368" y="24115"/>
                    <a:pt x="10477" y="24233"/>
                  </a:cubicBezTo>
                  <a:cubicBezTo>
                    <a:pt x="11666" y="24384"/>
                    <a:pt x="12870" y="24460"/>
                    <a:pt x="14077" y="24460"/>
                  </a:cubicBezTo>
                  <a:cubicBezTo>
                    <a:pt x="14379" y="24460"/>
                    <a:pt x="14681" y="24455"/>
                    <a:pt x="14983" y="24445"/>
                  </a:cubicBezTo>
                  <a:cubicBezTo>
                    <a:pt x="17130" y="17390"/>
                    <a:pt x="20316" y="6631"/>
                    <a:pt x="20434" y="4201"/>
                  </a:cubicBezTo>
                  <a:cubicBezTo>
                    <a:pt x="20457" y="3894"/>
                    <a:pt x="20457" y="3611"/>
                    <a:pt x="20434" y="3304"/>
                  </a:cubicBezTo>
                  <a:cubicBezTo>
                    <a:pt x="20242" y="3307"/>
                    <a:pt x="20050" y="3308"/>
                    <a:pt x="19859" y="3308"/>
                  </a:cubicBezTo>
                  <a:cubicBezTo>
                    <a:pt x="18517" y="3308"/>
                    <a:pt x="17175" y="3236"/>
                    <a:pt x="15833" y="3092"/>
                  </a:cubicBezTo>
                  <a:cubicBezTo>
                    <a:pt x="13969" y="2903"/>
                    <a:pt x="12128" y="2573"/>
                    <a:pt x="10288" y="2148"/>
                  </a:cubicBezTo>
                  <a:cubicBezTo>
                    <a:pt x="9792" y="2006"/>
                    <a:pt x="9297" y="1888"/>
                    <a:pt x="8778" y="1747"/>
                  </a:cubicBezTo>
                  <a:cubicBezTo>
                    <a:pt x="7079" y="1251"/>
                    <a:pt x="5404" y="661"/>
                    <a:pt x="37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 rot="729762">
              <a:off x="4853491" y="1604335"/>
              <a:ext cx="495066" cy="1301507"/>
            </a:xfrm>
            <a:custGeom>
              <a:avLst/>
              <a:gdLst/>
              <a:ahLst/>
              <a:cxnLst/>
              <a:rect l="l" t="t" r="r" b="b"/>
              <a:pathLst>
                <a:path w="8778" h="23077" extrusionOk="0">
                  <a:moveTo>
                    <a:pt x="3776" y="1"/>
                  </a:moveTo>
                  <a:cubicBezTo>
                    <a:pt x="3374" y="779"/>
                    <a:pt x="3068" y="1605"/>
                    <a:pt x="2855" y="2478"/>
                  </a:cubicBezTo>
                  <a:cubicBezTo>
                    <a:pt x="2077" y="5664"/>
                    <a:pt x="826" y="14512"/>
                    <a:pt x="0" y="20812"/>
                  </a:cubicBezTo>
                  <a:cubicBezTo>
                    <a:pt x="1652" y="21732"/>
                    <a:pt x="3398" y="22487"/>
                    <a:pt x="5191" y="23077"/>
                  </a:cubicBezTo>
                  <a:cubicBezTo>
                    <a:pt x="6843" y="15928"/>
                    <a:pt x="8235" y="5829"/>
                    <a:pt x="8778" y="1747"/>
                  </a:cubicBezTo>
                  <a:cubicBezTo>
                    <a:pt x="7079" y="1251"/>
                    <a:pt x="5404" y="661"/>
                    <a:pt x="3776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 rot="729762">
              <a:off x="5403718" y="1907467"/>
              <a:ext cx="562969" cy="1205179"/>
            </a:xfrm>
            <a:custGeom>
              <a:avLst/>
              <a:gdLst/>
              <a:ahLst/>
              <a:cxnLst/>
              <a:rect l="l" t="t" r="r" b="b"/>
              <a:pathLst>
                <a:path w="9982" h="21369" extrusionOk="0">
                  <a:moveTo>
                    <a:pt x="5380" y="1"/>
                  </a:moveTo>
                  <a:cubicBezTo>
                    <a:pt x="4201" y="4885"/>
                    <a:pt x="1817" y="14701"/>
                    <a:pt x="1" y="21142"/>
                  </a:cubicBezTo>
                  <a:cubicBezTo>
                    <a:pt x="1190" y="21293"/>
                    <a:pt x="2394" y="21369"/>
                    <a:pt x="3601" y="21369"/>
                  </a:cubicBezTo>
                  <a:cubicBezTo>
                    <a:pt x="3903" y="21369"/>
                    <a:pt x="4205" y="21364"/>
                    <a:pt x="4507" y="21354"/>
                  </a:cubicBezTo>
                  <a:cubicBezTo>
                    <a:pt x="6654" y="14299"/>
                    <a:pt x="9840" y="3540"/>
                    <a:pt x="9981" y="1110"/>
                  </a:cubicBezTo>
                  <a:cubicBezTo>
                    <a:pt x="9981" y="803"/>
                    <a:pt x="9981" y="520"/>
                    <a:pt x="9981" y="213"/>
                  </a:cubicBezTo>
                  <a:cubicBezTo>
                    <a:pt x="9787" y="216"/>
                    <a:pt x="9592" y="217"/>
                    <a:pt x="9398" y="217"/>
                  </a:cubicBezTo>
                  <a:cubicBezTo>
                    <a:pt x="8041" y="217"/>
                    <a:pt x="6702" y="145"/>
                    <a:pt x="5380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Populația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882" y="1118331"/>
            <a:ext cx="8867706" cy="3485769"/>
          </a:xfrm>
        </p:spPr>
        <p:txBody>
          <a:bodyPr/>
          <a:lstStyle/>
          <a:p>
            <a:r>
              <a:rPr lang="en-US" dirty="0" err="1"/>
              <a:t>Suprafata</a:t>
            </a:r>
            <a:r>
              <a:rPr lang="en-US" dirty="0"/>
              <a:t> </a:t>
            </a:r>
            <a:r>
              <a:rPr lang="en-US" dirty="0" err="1"/>
              <a:t>Frantei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551 500 km2. </a:t>
            </a:r>
            <a:r>
              <a:rPr lang="en-US" u="sng" dirty="0" err="1"/>
              <a:t>Populatia</a:t>
            </a:r>
            <a:r>
              <a:rPr lang="en-US" u="sng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mare fata de </a:t>
            </a:r>
            <a:r>
              <a:rPr lang="en-US" dirty="0" err="1"/>
              <a:t>cea</a:t>
            </a:r>
            <a:r>
              <a:rPr lang="en-US" dirty="0"/>
              <a:t> a</a:t>
            </a:r>
            <a:r>
              <a:rPr lang="ro-RO" dirty="0"/>
              <a:t> </a:t>
            </a:r>
            <a:r>
              <a:rPr lang="en-US" dirty="0" err="1"/>
              <a:t>Romaniei</a:t>
            </a:r>
            <a:r>
              <a:rPr lang="en-US" dirty="0"/>
              <a:t> , </a:t>
            </a:r>
            <a:r>
              <a:rPr lang="en-US" dirty="0" err="1"/>
              <a:t>Franta</a:t>
            </a:r>
            <a:r>
              <a:rPr lang="en-US" dirty="0"/>
              <a:t> </a:t>
            </a:r>
            <a:r>
              <a:rPr lang="en-US" dirty="0" err="1"/>
              <a:t>avand</a:t>
            </a:r>
            <a:r>
              <a:rPr lang="en-US" dirty="0"/>
              <a:t> 57.206.000 </a:t>
            </a:r>
            <a:r>
              <a:rPr lang="en-US" dirty="0" err="1"/>
              <a:t>milioane</a:t>
            </a:r>
            <a:r>
              <a:rPr lang="en-US" dirty="0"/>
              <a:t> de </a:t>
            </a:r>
            <a:r>
              <a:rPr lang="en-US" dirty="0" err="1"/>
              <a:t>locuitori</a:t>
            </a:r>
            <a:r>
              <a:rPr lang="en-US" dirty="0"/>
              <a:t> . Paris are 9 319 000 </a:t>
            </a:r>
            <a:r>
              <a:rPr lang="en-US" dirty="0" err="1"/>
              <a:t>loc</a:t>
            </a:r>
            <a:r>
              <a:rPr lang="ro-RO" dirty="0"/>
              <a:t> </a:t>
            </a:r>
            <a:r>
              <a:rPr lang="en-US" dirty="0" err="1"/>
              <a:t>aglomeratia</a:t>
            </a:r>
            <a:r>
              <a:rPr lang="en-US" dirty="0"/>
              <a:t>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urbana.In</a:t>
            </a:r>
            <a:r>
              <a:rPr lang="en-US" dirty="0"/>
              <a:t> </a:t>
            </a:r>
            <a:r>
              <a:rPr lang="en-US" dirty="0" err="1"/>
              <a:t>Franta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57 206 000 </a:t>
            </a:r>
            <a:r>
              <a:rPr lang="en-US" dirty="0" err="1"/>
              <a:t>locuitori</a:t>
            </a:r>
            <a:r>
              <a:rPr lang="en-US" dirty="0"/>
              <a:t>, </a:t>
            </a:r>
            <a:r>
              <a:rPr lang="en-US" dirty="0" err="1"/>
              <a:t>natalitatea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de 13,3 ‰. </a:t>
            </a:r>
            <a:r>
              <a:rPr lang="en-US" dirty="0" err="1"/>
              <a:t>Mortalitatea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ro-RO" dirty="0"/>
              <a:t> </a:t>
            </a:r>
            <a:r>
              <a:rPr lang="en-US" dirty="0"/>
              <a:t>de 9,2 ‰,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populatia</a:t>
            </a:r>
            <a:r>
              <a:rPr lang="en-US" dirty="0"/>
              <a:t> </a:t>
            </a:r>
            <a:r>
              <a:rPr lang="en-US" dirty="0" err="1"/>
              <a:t>urbana</a:t>
            </a:r>
            <a:r>
              <a:rPr lang="en-US" dirty="0"/>
              <a:t> </a:t>
            </a:r>
            <a:r>
              <a:rPr lang="en-US" dirty="0" err="1"/>
              <a:t>reprezinta</a:t>
            </a:r>
            <a:r>
              <a:rPr lang="en-US" dirty="0"/>
              <a:t> 74 %.</a:t>
            </a:r>
            <a:r>
              <a:rPr lang="en-US" dirty="0" err="1"/>
              <a:t>Aglomeratii</a:t>
            </a:r>
            <a:r>
              <a:rPr lang="en-US" dirty="0"/>
              <a:t> </a:t>
            </a:r>
            <a:r>
              <a:rPr lang="en-US" dirty="0" err="1"/>
              <a:t>principale</a:t>
            </a:r>
            <a:r>
              <a:rPr lang="en-US" dirty="0"/>
              <a:t> urbane se </a:t>
            </a:r>
            <a:r>
              <a:rPr lang="en-US" dirty="0" err="1"/>
              <a:t>inregistreaza</a:t>
            </a:r>
            <a:r>
              <a:rPr lang="en-US" dirty="0"/>
              <a:t> in: Lyon (1 262 mii </a:t>
            </a:r>
            <a:r>
              <a:rPr lang="en-US" dirty="0" err="1"/>
              <a:t>locuitori</a:t>
            </a:r>
            <a:r>
              <a:rPr lang="en-US" dirty="0"/>
              <a:t>), Marseille(1 087 mii </a:t>
            </a:r>
            <a:r>
              <a:rPr lang="en-US" dirty="0" err="1"/>
              <a:t>locuitori</a:t>
            </a:r>
            <a:r>
              <a:rPr lang="en-US" dirty="0"/>
              <a:t>), Lille (950 mii </a:t>
            </a:r>
            <a:r>
              <a:rPr lang="en-US" dirty="0" err="1"/>
              <a:t>locuitori</a:t>
            </a:r>
            <a:r>
              <a:rPr lang="en-US" dirty="0"/>
              <a:t>), Bordeaux (685 mii </a:t>
            </a:r>
            <a:r>
              <a:rPr lang="en-US" dirty="0" err="1"/>
              <a:t>locuitori</a:t>
            </a:r>
            <a:r>
              <a:rPr lang="en-US" dirty="0"/>
              <a:t>), Toulouse(608 mii </a:t>
            </a:r>
            <a:r>
              <a:rPr lang="en-US" dirty="0" err="1"/>
              <a:t>locuitori</a:t>
            </a:r>
            <a:r>
              <a:rPr lang="en-US" dirty="0"/>
              <a:t>), Nantes (491 mii </a:t>
            </a:r>
            <a:r>
              <a:rPr lang="en-US" dirty="0" err="1"/>
              <a:t>locuitori</a:t>
            </a:r>
            <a:r>
              <a:rPr lang="en-US" dirty="0"/>
              <a:t>), Nice (475 mii </a:t>
            </a:r>
            <a:r>
              <a:rPr lang="en-US" dirty="0" err="1"/>
              <a:t>locuitori</a:t>
            </a:r>
            <a:r>
              <a:rPr lang="en-US" dirty="0"/>
              <a:t>), Toulon (438mii </a:t>
            </a:r>
            <a:r>
              <a:rPr lang="en-US" dirty="0" err="1"/>
              <a:t>locuitori</a:t>
            </a:r>
            <a:r>
              <a:rPr lang="en-US" dirty="0"/>
              <a:t>), Grenoble (400 mii </a:t>
            </a:r>
            <a:r>
              <a:rPr lang="en-US" dirty="0" err="1"/>
              <a:t>locuitori</a:t>
            </a:r>
            <a:r>
              <a:rPr lang="en-US" dirty="0"/>
              <a:t>), Strasbourg (388 mii </a:t>
            </a:r>
            <a:r>
              <a:rPr lang="en-US" dirty="0" err="1"/>
              <a:t>locuitori</a:t>
            </a:r>
            <a:r>
              <a:rPr lang="en-US" dirty="0"/>
              <a:t>) </a:t>
            </a:r>
            <a:r>
              <a:rPr lang="en-US" dirty="0" err="1"/>
              <a:t>si</a:t>
            </a:r>
            <a:r>
              <a:rPr lang="en-US" dirty="0"/>
              <a:t> Rouen(380 mii </a:t>
            </a:r>
            <a:r>
              <a:rPr lang="en-US" dirty="0" err="1"/>
              <a:t>locuitori</a:t>
            </a:r>
            <a:r>
              <a:rPr lang="en-US" dirty="0"/>
              <a:t>)</a:t>
            </a:r>
            <a:endParaRPr lang="ro-RO" dirty="0"/>
          </a:p>
          <a:p>
            <a:r>
              <a:rPr lang="it-IT" dirty="0"/>
              <a:t>Cele mai mari densitati ale populatiei se inregistreaza in regiunea pariziana</a:t>
            </a:r>
            <a:r>
              <a:rPr lang="ro-RO" dirty="0"/>
              <a:t>.</a:t>
            </a:r>
          </a:p>
          <a:p>
            <a:r>
              <a:rPr lang="it-IT" b="1" u="sng" dirty="0"/>
              <a:t>Culte</a:t>
            </a:r>
            <a:r>
              <a:rPr lang="it-IT" dirty="0"/>
              <a:t> prezente in Franta: catolicism 90%, protestantism, islamism si iudaism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72" y="2769544"/>
            <a:ext cx="3003459" cy="1834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24" y="3322099"/>
            <a:ext cx="2226931" cy="1732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248" y="3236581"/>
            <a:ext cx="2551193" cy="175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Economia și Industria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47" y="999919"/>
            <a:ext cx="8959804" cy="3604181"/>
          </a:xfrm>
        </p:spPr>
        <p:txBody>
          <a:bodyPr/>
          <a:lstStyle/>
          <a:p>
            <a:r>
              <a:rPr lang="it-IT" dirty="0"/>
              <a:t>Situata printre primele cinci puteri ale economiei mondiale, Franta dispune de variate resurse minerale, dar cu o productie modesta si in scadere, apeland in masura din ce in ce mai mare la importul de materii prme si semifabricate.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Marile</a:t>
            </a:r>
            <a:r>
              <a:rPr lang="en-US" dirty="0"/>
              <a:t> </a:t>
            </a:r>
            <a:r>
              <a:rPr lang="en-US" dirty="0" err="1"/>
              <a:t>concentrari</a:t>
            </a:r>
            <a:r>
              <a:rPr lang="en-US" dirty="0"/>
              <a:t> </a:t>
            </a:r>
            <a:r>
              <a:rPr lang="en-US" dirty="0" err="1"/>
              <a:t>industriale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: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pariziana</a:t>
            </a:r>
            <a:r>
              <a:rPr lang="en-US" dirty="0"/>
              <a:t>, </a:t>
            </a:r>
            <a:r>
              <a:rPr lang="en-US" dirty="0" err="1"/>
              <a:t>valea</a:t>
            </a:r>
            <a:r>
              <a:rPr lang="en-US" dirty="0"/>
              <a:t> </a:t>
            </a:r>
            <a:r>
              <a:rPr lang="en-US" dirty="0" err="1"/>
              <a:t>Rhônului</a:t>
            </a:r>
            <a:r>
              <a:rPr lang="en-US" dirty="0"/>
              <a:t>, </a:t>
            </a:r>
            <a:r>
              <a:rPr lang="en-US" dirty="0" err="1"/>
              <a:t>Sena</a:t>
            </a:r>
            <a:r>
              <a:rPr lang="en-US" dirty="0"/>
              <a:t> </a:t>
            </a:r>
            <a:r>
              <a:rPr lang="en-US" dirty="0" err="1"/>
              <a:t>inferioara</a:t>
            </a:r>
            <a:r>
              <a:rPr lang="en-US" dirty="0"/>
              <a:t>, zona Lyon. </a:t>
            </a:r>
            <a:r>
              <a:rPr lang="en-US" dirty="0" err="1"/>
              <a:t>Productia</a:t>
            </a:r>
            <a:r>
              <a:rPr lang="en-US" dirty="0"/>
              <a:t> </a:t>
            </a:r>
            <a:r>
              <a:rPr lang="en-US" dirty="0" err="1"/>
              <a:t>industriala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diversificata</a:t>
            </a:r>
            <a:r>
              <a:rPr lang="en-US" dirty="0"/>
              <a:t>, </a:t>
            </a:r>
            <a:r>
              <a:rPr lang="en-US" dirty="0" err="1"/>
              <a:t>pondere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in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exportului</a:t>
            </a:r>
            <a:r>
              <a:rPr lang="en-US" dirty="0"/>
              <a:t> </a:t>
            </a:r>
            <a:r>
              <a:rPr lang="en-US" dirty="0" err="1"/>
              <a:t>avand</a:t>
            </a:r>
            <a:r>
              <a:rPr lang="en-US" dirty="0"/>
              <a:t> </a:t>
            </a:r>
            <a:r>
              <a:rPr lang="en-US" b="1" dirty="0" err="1"/>
              <a:t>industria</a:t>
            </a:r>
            <a:r>
              <a:rPr lang="en-US" b="1" dirty="0"/>
              <a:t> </a:t>
            </a:r>
            <a:r>
              <a:rPr lang="en-US" b="1" dirty="0" err="1"/>
              <a:t>autovehiculelor</a:t>
            </a:r>
            <a:r>
              <a:rPr lang="en-US" dirty="0"/>
              <a:t>, </a:t>
            </a:r>
            <a:r>
              <a:rPr lang="en-US" b="1" dirty="0" err="1"/>
              <a:t>utilajelor</a:t>
            </a:r>
            <a:r>
              <a:rPr lang="en-US" b="1" dirty="0"/>
              <a:t> </a:t>
            </a:r>
            <a:r>
              <a:rPr lang="en-US" b="1" dirty="0" err="1"/>
              <a:t>industriale</a:t>
            </a:r>
            <a:r>
              <a:rPr lang="en-US" b="1" dirty="0"/>
              <a:t>, </a:t>
            </a:r>
            <a:r>
              <a:rPr lang="en-US" b="1" dirty="0" err="1"/>
              <a:t>aeronautica</a:t>
            </a:r>
            <a:r>
              <a:rPr lang="en-US" b="1" dirty="0"/>
              <a:t>, </a:t>
            </a:r>
            <a:r>
              <a:rPr lang="en-US" b="1" dirty="0" err="1"/>
              <a:t>chimia</a:t>
            </a:r>
            <a:r>
              <a:rPr lang="en-US" b="1" dirty="0"/>
              <a:t> de </a:t>
            </a:r>
            <a:r>
              <a:rPr lang="en-US" b="1" dirty="0" err="1"/>
              <a:t>sinteza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industria</a:t>
            </a:r>
            <a:r>
              <a:rPr lang="en-US" b="1" dirty="0"/>
              <a:t> </a:t>
            </a:r>
            <a:r>
              <a:rPr lang="en-US" b="1" dirty="0" err="1"/>
              <a:t>alimentara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unt</a:t>
            </a:r>
            <a:r>
              <a:rPr lang="en-US" dirty="0"/>
              <a:t>, </a:t>
            </a:r>
            <a:r>
              <a:rPr lang="en-US" dirty="0" err="1"/>
              <a:t>branzeturi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vinuri</a:t>
            </a:r>
            <a:r>
              <a:rPr lang="en-US" dirty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7" y="2364872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96" y="3369759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323" y="2364872"/>
            <a:ext cx="2810972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Transportri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558" y="1098596"/>
            <a:ext cx="8716403" cy="3505504"/>
          </a:xfrm>
        </p:spPr>
        <p:txBody>
          <a:bodyPr/>
          <a:lstStyle/>
          <a:p>
            <a:r>
              <a:rPr lang="en-US" dirty="0" err="1"/>
              <a:t>În</a:t>
            </a:r>
            <a:r>
              <a:rPr lang="en-US" dirty="0"/>
              <a:t> </a:t>
            </a:r>
            <a:r>
              <a:rPr lang="en-US" b="1" dirty="0" err="1">
                <a:hlinkClick r:id="rId2" tooltip="Franța"/>
              </a:rPr>
              <a:t>Franța</a:t>
            </a:r>
            <a:r>
              <a:rPr lang="en-US" dirty="0"/>
              <a:t>, </a:t>
            </a:r>
            <a:r>
              <a:rPr lang="en-US" dirty="0" err="1"/>
              <a:t>infrastructura</a:t>
            </a:r>
            <a:r>
              <a:rPr lang="en-US" dirty="0"/>
              <a:t> de </a:t>
            </a:r>
            <a:r>
              <a:rPr lang="en-US" b="1" dirty="0"/>
              <a:t>transport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bine </a:t>
            </a:r>
            <a:r>
              <a:rPr lang="en-US" dirty="0" err="1"/>
              <a:t>dezvoltată</a:t>
            </a:r>
            <a:r>
              <a:rPr lang="en-US" dirty="0"/>
              <a:t> cu un </a:t>
            </a:r>
            <a:r>
              <a:rPr lang="en-US" dirty="0" err="1"/>
              <a:t>număr</a:t>
            </a:r>
            <a:r>
              <a:rPr lang="en-US" dirty="0"/>
              <a:t> mare de </a:t>
            </a:r>
            <a:r>
              <a:rPr lang="en-US" dirty="0" err="1"/>
              <a:t>kilometri</a:t>
            </a:r>
            <a:r>
              <a:rPr lang="en-US" dirty="0"/>
              <a:t> de </a:t>
            </a:r>
            <a:r>
              <a:rPr lang="en-US" dirty="0" err="1"/>
              <a:t>cale</a:t>
            </a:r>
            <a:r>
              <a:rPr lang="en-US" dirty="0"/>
              <a:t> </a:t>
            </a:r>
            <a:r>
              <a:rPr lang="en-US" dirty="0" err="1"/>
              <a:t>ferată</a:t>
            </a:r>
            <a:r>
              <a:rPr lang="en-US" dirty="0"/>
              <a:t>, </a:t>
            </a:r>
            <a:r>
              <a:rPr lang="en-US" dirty="0" err="1"/>
              <a:t>autostrăzi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drumuri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400 de </a:t>
            </a:r>
            <a:r>
              <a:rPr lang="en-US" dirty="0" err="1"/>
              <a:t>aeroporturi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conexiuni</a:t>
            </a:r>
            <a:r>
              <a:rPr lang="en-US" dirty="0"/>
              <a:t> cu </a:t>
            </a:r>
            <a:r>
              <a:rPr lang="en-US" dirty="0" err="1"/>
              <a:t>toți</a:t>
            </a:r>
            <a:r>
              <a:rPr lang="en-US" dirty="0"/>
              <a:t> </a:t>
            </a:r>
            <a:r>
              <a:rPr lang="en-US" dirty="0" err="1"/>
              <a:t>vecinii</a:t>
            </a:r>
            <a:r>
              <a:rPr lang="en-US" dirty="0"/>
              <a:t> </a:t>
            </a:r>
            <a:r>
              <a:rPr lang="en-US" dirty="0" err="1"/>
              <a:t>săi</a:t>
            </a:r>
            <a:r>
              <a:rPr lang="en-US" dirty="0"/>
              <a:t>, (cu </a:t>
            </a:r>
            <a:r>
              <a:rPr lang="en-US" dirty="0" err="1"/>
              <a:t>excepția</a:t>
            </a:r>
            <a:r>
              <a:rPr lang="en-US" dirty="0"/>
              <a:t> </a:t>
            </a:r>
            <a:r>
              <a:rPr lang="en-US" dirty="0" err="1">
                <a:hlinkClick r:id="rId3" tooltip="Andorra"/>
              </a:rPr>
              <a:t>Andorrei</a:t>
            </a:r>
            <a:r>
              <a:rPr lang="en-US" dirty="0"/>
              <a:t> care nu </a:t>
            </a:r>
            <a:r>
              <a:rPr lang="en-US" dirty="0" err="1"/>
              <a:t>posedă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cale</a:t>
            </a:r>
            <a:r>
              <a:rPr lang="en-US" dirty="0"/>
              <a:t> </a:t>
            </a:r>
            <a:r>
              <a:rPr lang="en-US" dirty="0" err="1"/>
              <a:t>ferată</a:t>
            </a:r>
            <a:r>
              <a:rPr lang="en-US" dirty="0"/>
              <a:t>), </a:t>
            </a:r>
            <a:r>
              <a:rPr lang="en-US" dirty="0" err="1"/>
              <a:t>inclusiv</a:t>
            </a:r>
            <a:r>
              <a:rPr lang="en-US" dirty="0"/>
              <a:t> cu </a:t>
            </a:r>
            <a:r>
              <a:rPr lang="en-US" dirty="0" err="1">
                <a:hlinkClick r:id="rId4" tooltip="Regatul Unit"/>
              </a:rPr>
              <a:t>Regatul</a:t>
            </a:r>
            <a:r>
              <a:rPr lang="en-US" dirty="0">
                <a:hlinkClick r:id="rId4" tooltip="Regatul Unit"/>
              </a:rPr>
              <a:t> Unit</a:t>
            </a:r>
            <a:r>
              <a:rPr lang="en-US" dirty="0"/>
              <a:t> 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 </a:t>
            </a:r>
            <a:r>
              <a:rPr lang="en-US" dirty="0" err="1">
                <a:hlinkClick r:id="rId5" tooltip="Tunelul Canalului Mânecii"/>
              </a:rPr>
              <a:t>Tunelului</a:t>
            </a:r>
            <a:r>
              <a:rPr lang="en-US" dirty="0">
                <a:hlinkClick r:id="rId5" tooltip="Tunelul Canalului Mânecii"/>
              </a:rPr>
              <a:t> </a:t>
            </a:r>
            <a:r>
              <a:rPr lang="en-US" dirty="0" err="1">
                <a:hlinkClick r:id="rId5" tooltip="Tunelul Canalului Mânecii"/>
              </a:rPr>
              <a:t>Canalului</a:t>
            </a:r>
            <a:r>
              <a:rPr lang="en-US" dirty="0">
                <a:hlinkClick r:id="rId5" tooltip="Tunelul Canalului Mânecii"/>
              </a:rPr>
              <a:t> </a:t>
            </a:r>
            <a:r>
              <a:rPr lang="en-US" dirty="0" err="1">
                <a:hlinkClick r:id="rId5" tooltip="Tunelul Canalului Mânecii"/>
              </a:rPr>
              <a:t>Mânecii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 err="1"/>
              <a:t>Franța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renumită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trenuri</a:t>
            </a:r>
            <a:r>
              <a:rPr lang="en-US" dirty="0"/>
              <a:t> </a:t>
            </a:r>
            <a:r>
              <a:rPr lang="en-US" dirty="0">
                <a:hlinkClick r:id="rId6" tooltip="TGV"/>
              </a:rPr>
              <a:t>TGV</a:t>
            </a:r>
            <a:r>
              <a:rPr lang="en-US" dirty="0"/>
              <a:t> </a:t>
            </a:r>
            <a:r>
              <a:rPr lang="en-US" dirty="0" err="1"/>
              <a:t>ce</a:t>
            </a:r>
            <a:r>
              <a:rPr lang="en-US" dirty="0"/>
              <a:t> pot </a:t>
            </a:r>
            <a:r>
              <a:rPr lang="en-US" dirty="0" err="1"/>
              <a:t>circula</a:t>
            </a:r>
            <a:r>
              <a:rPr lang="en-US" dirty="0"/>
              <a:t>,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linii</a:t>
            </a:r>
            <a:r>
              <a:rPr lang="en-US" dirty="0"/>
              <a:t> dedicate, cu </a:t>
            </a:r>
            <a:r>
              <a:rPr lang="en-US" dirty="0" err="1"/>
              <a:t>viteze</a:t>
            </a:r>
            <a:r>
              <a:rPr lang="en-US" dirty="0"/>
              <a:t> de </a:t>
            </a:r>
            <a:r>
              <a:rPr lang="en-US" dirty="0" err="1"/>
              <a:t>peste</a:t>
            </a:r>
            <a:r>
              <a:rPr lang="en-US" dirty="0"/>
              <a:t> 300 km/h</a:t>
            </a:r>
            <a:endParaRPr lang="ro-RO" dirty="0"/>
          </a:p>
          <a:p>
            <a:r>
              <a:rPr lang="en-US" dirty="0"/>
              <a:t>Din </a:t>
            </a:r>
            <a:r>
              <a:rPr lang="en-US" dirty="0" err="1"/>
              <a:t>cele</a:t>
            </a:r>
            <a:r>
              <a:rPr lang="en-US" dirty="0"/>
              <a:t> 478 </a:t>
            </a:r>
            <a:r>
              <a:rPr lang="en-US" dirty="0" err="1"/>
              <a:t>aeroporturi</a:t>
            </a:r>
            <a:r>
              <a:rPr lang="en-US" dirty="0"/>
              <a:t> </a:t>
            </a:r>
            <a:r>
              <a:rPr lang="en-US" dirty="0" err="1"/>
              <a:t>franceze</a:t>
            </a:r>
            <a:r>
              <a:rPr lang="en-US" dirty="0"/>
              <a:t>, 176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aeroporturi</a:t>
            </a:r>
            <a:r>
              <a:rPr lang="en-US" dirty="0"/>
              <a:t> cu </a:t>
            </a:r>
            <a:r>
              <a:rPr lang="en-US" dirty="0" err="1"/>
              <a:t>piste</a:t>
            </a:r>
            <a:r>
              <a:rPr lang="en-US" dirty="0"/>
              <a:t> </a:t>
            </a:r>
            <a:r>
              <a:rPr lang="en-US" dirty="0" err="1"/>
              <a:t>pavate</a:t>
            </a:r>
            <a:r>
              <a:rPr lang="en-US" dirty="0"/>
              <a:t>,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 </a:t>
            </a:r>
            <a:r>
              <a:rPr lang="en-US" dirty="0" err="1"/>
              <a:t>fiind</a:t>
            </a:r>
            <a:r>
              <a:rPr lang="en-US" dirty="0"/>
              <a:t> </a:t>
            </a:r>
            <a:r>
              <a:rPr lang="en-US" dirty="0" err="1">
                <a:hlinkClick r:id="rId7" tooltip="Aeroportul Internațional Charles de Gaulle"/>
              </a:rPr>
              <a:t>Aeroportul</a:t>
            </a:r>
            <a:r>
              <a:rPr lang="en-US" dirty="0">
                <a:hlinkClick r:id="rId7" tooltip="Aeroportul Internațional Charles de Gaulle"/>
              </a:rPr>
              <a:t> </a:t>
            </a:r>
            <a:r>
              <a:rPr lang="en-US" dirty="0" err="1">
                <a:hlinkClick r:id="rId7" tooltip="Aeroportul Internațional Charles de Gaulle"/>
              </a:rPr>
              <a:t>Internațional</a:t>
            </a:r>
            <a:r>
              <a:rPr lang="en-US" dirty="0">
                <a:hlinkClick r:id="rId7" tooltip="Aeroportul Internațional Charles de Gaulle"/>
              </a:rPr>
              <a:t> Charles de Gaulle</a:t>
            </a:r>
            <a:r>
              <a:rPr lang="en-US" dirty="0"/>
              <a:t> 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apropierea</a:t>
            </a:r>
            <a:r>
              <a:rPr lang="en-US" dirty="0"/>
              <a:t> </a:t>
            </a:r>
            <a:r>
              <a:rPr lang="en-US" dirty="0" err="1"/>
              <a:t>Parisului</a:t>
            </a:r>
            <a:r>
              <a:rPr lang="en-US" dirty="0"/>
              <a:t>. </a:t>
            </a:r>
            <a:r>
              <a:rPr lang="en-US" dirty="0">
                <a:hlinkClick r:id="rId8" tooltip="Air France"/>
              </a:rPr>
              <a:t>Air France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compania</a:t>
            </a:r>
            <a:r>
              <a:rPr lang="en-US" dirty="0"/>
              <a:t> </a:t>
            </a:r>
            <a:r>
              <a:rPr lang="en-US" dirty="0" err="1"/>
              <a:t>națională</a:t>
            </a:r>
            <a:r>
              <a:rPr lang="ro-RO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58" y="2733024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98" y="2628249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65" y="338654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5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Turism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98" y="1026233"/>
            <a:ext cx="8894020" cy="3577867"/>
          </a:xfrm>
        </p:spPr>
        <p:txBody>
          <a:bodyPr/>
          <a:lstStyle/>
          <a:p>
            <a:r>
              <a:rPr lang="en-US" b="1" dirty="0" err="1"/>
              <a:t>Turismul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Franța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un </a:t>
            </a:r>
            <a:r>
              <a:rPr lang="en-US" dirty="0">
                <a:hlinkClick r:id="rId2" tooltip="Economia Franței"/>
              </a:rPr>
              <a:t>sector economic important</a:t>
            </a:r>
            <a:r>
              <a:rPr lang="en-US" dirty="0"/>
              <a:t> ,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francezi</a:t>
            </a:r>
            <a:r>
              <a:rPr lang="en-US" dirty="0"/>
              <a:t> care </a:t>
            </a:r>
            <a:r>
              <a:rPr lang="en-US" dirty="0" err="1"/>
              <a:t>aleg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-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petreacă</a:t>
            </a:r>
            <a:r>
              <a:rPr lang="en-US" dirty="0"/>
              <a:t> </a:t>
            </a:r>
            <a:r>
              <a:rPr lang="en-US" dirty="0" err="1"/>
              <a:t>vacanța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străinii</a:t>
            </a:r>
            <a:r>
              <a:rPr lang="en-US" dirty="0"/>
              <a:t> care vin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facă</a:t>
            </a:r>
            <a:r>
              <a:rPr lang="en-US" dirty="0"/>
              <a:t> o </a:t>
            </a:r>
            <a:r>
              <a:rPr lang="en-US" dirty="0" err="1"/>
              <a:t>viață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r>
              <a:rPr lang="en-US" dirty="0"/>
              <a:t>De </a:t>
            </a:r>
            <a:r>
              <a:rPr lang="en-US" dirty="0" err="1"/>
              <a:t>mai</a:t>
            </a:r>
            <a:r>
              <a:rPr lang="en-US" dirty="0"/>
              <a:t> bine de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decenii</a:t>
            </a:r>
            <a:r>
              <a:rPr lang="en-US" dirty="0"/>
              <a:t>, </a:t>
            </a:r>
            <a:r>
              <a:rPr lang="en-US" dirty="0" err="1"/>
              <a:t>Franța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considerată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populară</a:t>
            </a:r>
            <a:r>
              <a:rPr lang="en-US" dirty="0"/>
              <a:t> </a:t>
            </a:r>
            <a:r>
              <a:rPr lang="en-US" dirty="0" err="1"/>
              <a:t>destinație</a:t>
            </a:r>
            <a:r>
              <a:rPr lang="en-US" dirty="0"/>
              <a:t> </a:t>
            </a:r>
            <a:r>
              <a:rPr lang="en-US" dirty="0" err="1"/>
              <a:t>turistică</a:t>
            </a:r>
            <a:r>
              <a:rPr lang="en-US" dirty="0"/>
              <a:t> din </a:t>
            </a:r>
            <a:r>
              <a:rPr lang="en-US" dirty="0" err="1"/>
              <a:t>lume</a:t>
            </a:r>
            <a:r>
              <a:rPr lang="en-US" dirty="0"/>
              <a:t>, </a:t>
            </a:r>
            <a:r>
              <a:rPr lang="en-US" dirty="0" err="1"/>
              <a:t>primind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82 de </a:t>
            </a:r>
            <a:r>
              <a:rPr lang="en-US" dirty="0" err="1"/>
              <a:t>milioane</a:t>
            </a:r>
            <a:r>
              <a:rPr lang="en-US" dirty="0"/>
              <a:t> de </a:t>
            </a:r>
            <a:r>
              <a:rPr lang="en-US" dirty="0" err="1"/>
              <a:t>turiști</a:t>
            </a:r>
            <a:r>
              <a:rPr lang="en-US" dirty="0"/>
              <a:t> </a:t>
            </a:r>
            <a:r>
              <a:rPr lang="en-US" dirty="0" err="1"/>
              <a:t>străini</a:t>
            </a:r>
            <a:r>
              <a:rPr lang="en-US" dirty="0"/>
              <a:t>. </a:t>
            </a:r>
            <a:r>
              <a:rPr lang="en-US" dirty="0" err="1"/>
              <a:t>Călătorii</a:t>
            </a:r>
            <a:r>
              <a:rPr lang="en-US" dirty="0"/>
              <a:t> din </a:t>
            </a:r>
            <a:r>
              <a:rPr lang="en-US" dirty="0" err="1"/>
              <a:t>întreaga</a:t>
            </a:r>
            <a:r>
              <a:rPr lang="en-US" dirty="0"/>
              <a:t> </a:t>
            </a:r>
            <a:r>
              <a:rPr lang="en-US" dirty="0" err="1"/>
              <a:t>lume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atrași</a:t>
            </a:r>
            <a:r>
              <a:rPr lang="en-US" dirty="0"/>
              <a:t> de </a:t>
            </a:r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sofisticată</a:t>
            </a:r>
            <a:r>
              <a:rPr lang="en-US" dirty="0"/>
              <a:t> a </a:t>
            </a:r>
            <a:r>
              <a:rPr lang="en-US" dirty="0" err="1"/>
              <a:t>Franței</a:t>
            </a:r>
            <a:r>
              <a:rPr lang="en-US" dirty="0"/>
              <a:t>, </a:t>
            </a:r>
            <a:r>
              <a:rPr lang="en-US" dirty="0" err="1"/>
              <a:t>bucătăria</a:t>
            </a:r>
            <a:r>
              <a:rPr lang="en-US" dirty="0"/>
              <a:t> </a:t>
            </a:r>
            <a:r>
              <a:rPr lang="en-US" dirty="0" err="1"/>
              <a:t>rafinată</a:t>
            </a:r>
            <a:r>
              <a:rPr lang="en-US" dirty="0"/>
              <a:t>, </a:t>
            </a:r>
            <a:r>
              <a:rPr lang="en-US" dirty="0" err="1"/>
              <a:t>vinurile</a:t>
            </a:r>
            <a:r>
              <a:rPr lang="en-US" dirty="0"/>
              <a:t> fine, </a:t>
            </a:r>
            <a:r>
              <a:rPr lang="en-US" dirty="0" err="1"/>
              <a:t>castele</a:t>
            </a:r>
            <a:r>
              <a:rPr lang="en-US" dirty="0"/>
              <a:t> </a:t>
            </a:r>
            <a:r>
              <a:rPr lang="en-US" dirty="0" err="1"/>
              <a:t>romantice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peisajul</a:t>
            </a:r>
            <a:r>
              <a:rPr lang="en-US" dirty="0"/>
              <a:t> rural </a:t>
            </a:r>
            <a:r>
              <a:rPr lang="en-US" dirty="0" err="1"/>
              <a:t>pitoresc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Atrăgând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45 de </a:t>
            </a:r>
            <a:r>
              <a:rPr lang="en-US" dirty="0" err="1"/>
              <a:t>milioane</a:t>
            </a:r>
            <a:r>
              <a:rPr lang="en-US" dirty="0"/>
              <a:t> de </a:t>
            </a:r>
            <a:r>
              <a:rPr lang="en-US" dirty="0" err="1"/>
              <a:t>vizitatori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, </a:t>
            </a:r>
            <a:r>
              <a:rPr lang="en-US" dirty="0" err="1"/>
              <a:t>Parisul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populară</a:t>
            </a:r>
            <a:r>
              <a:rPr lang="en-US" dirty="0"/>
              <a:t> </a:t>
            </a:r>
            <a:r>
              <a:rPr lang="en-US" dirty="0" err="1"/>
              <a:t>destinație</a:t>
            </a:r>
            <a:r>
              <a:rPr lang="en-US" dirty="0"/>
              <a:t> </a:t>
            </a:r>
            <a:r>
              <a:rPr lang="en-US" dirty="0" err="1"/>
              <a:t>turistică</a:t>
            </a:r>
            <a:r>
              <a:rPr lang="en-US" dirty="0"/>
              <a:t> din </a:t>
            </a:r>
            <a:r>
              <a:rPr lang="en-US" dirty="0" err="1"/>
              <a:t>lume</a:t>
            </a:r>
            <a:r>
              <a:rPr lang="en-US" dirty="0"/>
              <a:t>. </a:t>
            </a:r>
            <a:r>
              <a:rPr lang="en-US" dirty="0" err="1"/>
              <a:t>Numit</a:t>
            </a:r>
            <a:r>
              <a:rPr lang="en-US" dirty="0"/>
              <a:t> </a:t>
            </a:r>
            <a:r>
              <a:rPr lang="en-US" dirty="0" err="1"/>
              <a:t>Orașul</a:t>
            </a:r>
            <a:r>
              <a:rPr lang="en-US" dirty="0"/>
              <a:t> </a:t>
            </a:r>
            <a:r>
              <a:rPr lang="en-US" dirty="0" err="1"/>
              <a:t>Luminilor</a:t>
            </a:r>
            <a:r>
              <a:rPr lang="en-US" dirty="0"/>
              <a:t>, </a:t>
            </a:r>
            <a:r>
              <a:rPr lang="en-US" dirty="0" err="1"/>
              <a:t>Orașul</a:t>
            </a:r>
            <a:r>
              <a:rPr lang="en-US" dirty="0"/>
              <a:t> </a:t>
            </a:r>
            <a:r>
              <a:rPr lang="en-US" dirty="0" err="1"/>
              <a:t>Iubirii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Capitala</a:t>
            </a:r>
            <a:r>
              <a:rPr lang="en-US" dirty="0"/>
              <a:t> </a:t>
            </a:r>
            <a:r>
              <a:rPr lang="en-US" dirty="0" err="1"/>
              <a:t>Modei</a:t>
            </a:r>
            <a:r>
              <a:rPr lang="en-US" dirty="0"/>
              <a:t>, </a:t>
            </a:r>
            <a:r>
              <a:rPr lang="en-US" dirty="0" err="1"/>
              <a:t>Parisul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capitala</a:t>
            </a:r>
            <a:r>
              <a:rPr lang="en-US" dirty="0"/>
              <a:t> </a:t>
            </a:r>
            <a:r>
              <a:rPr lang="en-US" dirty="0" err="1"/>
              <a:t>Franței</a:t>
            </a:r>
            <a:r>
              <a:rPr lang="en-US" dirty="0"/>
              <a:t>, </a:t>
            </a:r>
            <a:r>
              <a:rPr lang="en-US" dirty="0" err="1"/>
              <a:t>cunoscută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atmosfera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romantică</a:t>
            </a:r>
            <a:r>
              <a:rPr lang="en-US" dirty="0"/>
              <a:t>, </a:t>
            </a:r>
            <a:r>
              <a:rPr lang="en-US" dirty="0" err="1"/>
              <a:t>gastronomie</a:t>
            </a:r>
            <a:r>
              <a:rPr lang="en-US" dirty="0"/>
              <a:t>, </a:t>
            </a:r>
            <a:r>
              <a:rPr lang="en-US" dirty="0" err="1"/>
              <a:t>modă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artă</a:t>
            </a:r>
            <a:r>
              <a:rPr lang="en-US" dirty="0"/>
              <a:t>.</a:t>
            </a:r>
            <a:endParaRPr lang="ro-RO" dirty="0"/>
          </a:p>
          <a:p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Parisul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compus</a:t>
            </a:r>
            <a:r>
              <a:rPr lang="en-US" dirty="0"/>
              <a:t> din 20 de </a:t>
            </a:r>
            <a:r>
              <a:rPr lang="en-US" dirty="0" err="1"/>
              <a:t>districte</a:t>
            </a:r>
            <a:r>
              <a:rPr lang="en-US" dirty="0"/>
              <a:t>, </a:t>
            </a:r>
            <a:r>
              <a:rPr lang="en-US" dirty="0" err="1"/>
              <a:t>numite</a:t>
            </a:r>
            <a:r>
              <a:rPr lang="en-US" dirty="0"/>
              <a:t> </a:t>
            </a:r>
            <a:r>
              <a:rPr lang="en-US" dirty="0" err="1"/>
              <a:t>arondismente</a:t>
            </a:r>
            <a:r>
              <a:rPr lang="en-US" dirty="0"/>
              <a:t>, cu </a:t>
            </a:r>
            <a:r>
              <a:rPr lang="en-US" dirty="0" err="1"/>
              <a:t>caracter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atracții</a:t>
            </a:r>
            <a:r>
              <a:rPr lang="en-US" dirty="0"/>
              <a:t> </a:t>
            </a:r>
            <a:r>
              <a:rPr lang="en-US" dirty="0" err="1"/>
              <a:t>distincte</a:t>
            </a:r>
            <a:r>
              <a:rPr lang="en-US" dirty="0"/>
              <a:t>, </a:t>
            </a:r>
            <a:r>
              <a:rPr lang="en-US" dirty="0" err="1"/>
              <a:t>orașul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bine </a:t>
            </a:r>
            <a:r>
              <a:rPr lang="en-US" dirty="0" err="1"/>
              <a:t>cunoscut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reperele</a:t>
            </a:r>
            <a:r>
              <a:rPr lang="en-US" dirty="0"/>
              <a:t> sale </a:t>
            </a:r>
            <a:r>
              <a:rPr lang="en-US" dirty="0" err="1"/>
              <a:t>emblematice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ro-RO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timp</a:t>
            </a:r>
            <a:r>
              <a:rPr lang="en-US" b="1" dirty="0"/>
              <a:t> </a:t>
            </a:r>
            <a:r>
              <a:rPr lang="en-US" b="1" dirty="0" err="1"/>
              <a:t>ce</a:t>
            </a:r>
            <a:r>
              <a:rPr lang="en-US" b="1" dirty="0"/>
              <a:t> </a:t>
            </a:r>
            <a:r>
              <a:rPr lang="en-US" b="1" dirty="0" err="1"/>
              <a:t>Parisul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</a:t>
            </a:r>
            <a:r>
              <a:rPr lang="en-US" b="1" dirty="0" err="1"/>
              <a:t>compus</a:t>
            </a:r>
            <a:r>
              <a:rPr lang="en-US" b="1" dirty="0"/>
              <a:t> din 20 de </a:t>
            </a:r>
            <a:r>
              <a:rPr lang="en-US" b="1" dirty="0" err="1"/>
              <a:t>districte</a:t>
            </a:r>
            <a:r>
              <a:rPr lang="en-US" b="1" dirty="0"/>
              <a:t>, </a:t>
            </a:r>
            <a:r>
              <a:rPr lang="en-US" b="1" dirty="0" err="1"/>
              <a:t>numite</a:t>
            </a:r>
            <a:r>
              <a:rPr lang="en-US" b="1" dirty="0"/>
              <a:t> </a:t>
            </a:r>
            <a:r>
              <a:rPr lang="en-US" b="1" dirty="0" err="1"/>
              <a:t>arondismente</a:t>
            </a:r>
            <a:r>
              <a:rPr lang="en-US" b="1" dirty="0"/>
              <a:t>, cu </a:t>
            </a:r>
            <a:r>
              <a:rPr lang="en-US" b="1" dirty="0" err="1"/>
              <a:t>caracter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atracții</a:t>
            </a:r>
            <a:r>
              <a:rPr lang="en-US" b="1" dirty="0"/>
              <a:t> </a:t>
            </a:r>
            <a:r>
              <a:rPr lang="en-US" b="1" dirty="0" err="1"/>
              <a:t>distincte</a:t>
            </a:r>
            <a:r>
              <a:rPr lang="en-US" b="1" dirty="0"/>
              <a:t>, </a:t>
            </a:r>
            <a:r>
              <a:rPr lang="en-US" b="1" dirty="0" err="1"/>
              <a:t>orașul</a:t>
            </a:r>
            <a:r>
              <a:rPr lang="en-US" b="1" dirty="0"/>
              <a:t> </a:t>
            </a:r>
            <a:r>
              <a:rPr lang="en-US" b="1" dirty="0" err="1"/>
              <a:t>este</a:t>
            </a:r>
            <a:r>
              <a:rPr lang="en-US" b="1" dirty="0"/>
              <a:t> bine </a:t>
            </a:r>
            <a:r>
              <a:rPr lang="en-US" b="1" dirty="0" err="1"/>
              <a:t>cunoscut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reperele</a:t>
            </a:r>
            <a:r>
              <a:rPr lang="en-US" b="1" dirty="0"/>
              <a:t> sale </a:t>
            </a:r>
            <a:r>
              <a:rPr lang="en-US" b="1" dirty="0" err="1"/>
              <a:t>emblematice</a:t>
            </a:r>
            <a:r>
              <a:rPr lang="en-US" b="1" dirty="0"/>
              <a:t> </a:t>
            </a:r>
            <a:r>
              <a:rPr lang="en-US" b="1" dirty="0" err="1"/>
              <a:t>precum</a:t>
            </a:r>
            <a:r>
              <a:rPr lang="en-US" b="1" dirty="0"/>
              <a:t> </a:t>
            </a:r>
            <a:r>
              <a:rPr lang="en-US" b="1" dirty="0" err="1"/>
              <a:t>Turnul</a:t>
            </a:r>
            <a:r>
              <a:rPr lang="en-US" b="1" dirty="0"/>
              <a:t> Eiffel, </a:t>
            </a:r>
            <a:r>
              <a:rPr lang="en-US" b="1" dirty="0" err="1"/>
              <a:t>Arcul</a:t>
            </a:r>
            <a:r>
              <a:rPr lang="en-US" b="1" dirty="0"/>
              <a:t> de </a:t>
            </a:r>
            <a:r>
              <a:rPr lang="en-US" b="1" dirty="0" err="1"/>
              <a:t>Triumf</a:t>
            </a:r>
            <a:r>
              <a:rPr lang="en-US" b="1" dirty="0"/>
              <a:t>, </a:t>
            </a:r>
            <a:r>
              <a:rPr lang="en-US" b="1" dirty="0" err="1"/>
              <a:t>Palatul</a:t>
            </a:r>
            <a:r>
              <a:rPr lang="en-US" b="1" dirty="0"/>
              <a:t> Versailles, </a:t>
            </a:r>
            <a:r>
              <a:rPr lang="en-US" b="1" dirty="0" err="1"/>
              <a:t>Sacre</a:t>
            </a:r>
            <a:r>
              <a:rPr lang="en-US" b="1" dirty="0"/>
              <a:t>-Coeur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Catedrala</a:t>
            </a:r>
            <a:r>
              <a:rPr lang="en-US" b="1" dirty="0"/>
              <a:t> Notre Dame. </a:t>
            </a:r>
            <a:r>
              <a:rPr lang="en-US" b="1" dirty="0" err="1"/>
              <a:t>Parisul</a:t>
            </a:r>
            <a:r>
              <a:rPr lang="en-US" b="1" dirty="0"/>
              <a:t> </a:t>
            </a:r>
            <a:r>
              <a:rPr lang="en-US" b="1" dirty="0" err="1"/>
              <a:t>găzduiește</a:t>
            </a:r>
            <a:r>
              <a:rPr lang="en-US" b="1" dirty="0"/>
              <a:t>, de </a:t>
            </a:r>
            <a:r>
              <a:rPr lang="en-US" b="1" dirty="0" err="1"/>
              <a:t>asemenea</a:t>
            </a:r>
            <a:r>
              <a:rPr lang="en-US" b="1" dirty="0"/>
              <a:t>, </a:t>
            </a:r>
            <a:r>
              <a:rPr lang="en-US" b="1" dirty="0" err="1"/>
              <a:t>unele</a:t>
            </a:r>
            <a:r>
              <a:rPr lang="en-US" b="1" dirty="0"/>
              <a:t> </a:t>
            </a:r>
            <a:r>
              <a:rPr lang="en-US" b="1" dirty="0" err="1"/>
              <a:t>dintre</a:t>
            </a:r>
            <a:r>
              <a:rPr lang="en-US" b="1" dirty="0"/>
              <a:t> </a:t>
            </a:r>
            <a:r>
              <a:rPr lang="en-US" b="1" dirty="0" err="1"/>
              <a:t>cele</a:t>
            </a:r>
            <a:r>
              <a:rPr lang="en-US" b="1" dirty="0"/>
              <a:t> </a:t>
            </a:r>
            <a:r>
              <a:rPr lang="en-US" b="1" dirty="0" err="1"/>
              <a:t>mai</a:t>
            </a:r>
            <a:r>
              <a:rPr lang="en-US" b="1" dirty="0"/>
              <a:t> </a:t>
            </a:r>
            <a:r>
              <a:rPr lang="en-US" b="1" dirty="0" err="1"/>
              <a:t>bune</a:t>
            </a:r>
            <a:r>
              <a:rPr lang="en-US" b="1" dirty="0"/>
              <a:t> </a:t>
            </a:r>
            <a:r>
              <a:rPr lang="en-US" b="1" dirty="0" err="1"/>
              <a:t>muzee</a:t>
            </a:r>
            <a:r>
              <a:rPr lang="en-US" b="1" dirty="0"/>
              <a:t> din </a:t>
            </a:r>
            <a:r>
              <a:rPr lang="en-US" b="1" dirty="0" err="1"/>
              <a:t>lume</a:t>
            </a:r>
            <a:r>
              <a:rPr lang="en-US" b="1" dirty="0"/>
              <a:t>, </a:t>
            </a:r>
            <a:r>
              <a:rPr lang="en-US" b="1" dirty="0" err="1"/>
              <a:t>printre</a:t>
            </a:r>
            <a:r>
              <a:rPr lang="en-US" b="1" dirty="0"/>
              <a:t> care </a:t>
            </a:r>
            <a:r>
              <a:rPr lang="en-US" b="1" dirty="0" err="1"/>
              <a:t>Muzeul</a:t>
            </a:r>
            <a:r>
              <a:rPr lang="en-US" b="1" dirty="0"/>
              <a:t> </a:t>
            </a:r>
            <a:r>
              <a:rPr lang="en-US" b="1" dirty="0" err="1"/>
              <a:t>Luvru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Muzeul</a:t>
            </a:r>
            <a:r>
              <a:rPr lang="en-US" b="1" dirty="0"/>
              <a:t> </a:t>
            </a:r>
            <a:r>
              <a:rPr lang="en-US" b="1" dirty="0" err="1"/>
              <a:t>dOrsay</a:t>
            </a:r>
            <a:r>
              <a:rPr lang="en-US" b="1" dirty="0"/>
              <a:t>. </a:t>
            </a:r>
            <a:r>
              <a:rPr lang="en-US" b="1" dirty="0" err="1"/>
              <a:t>În</a:t>
            </a:r>
            <a:r>
              <a:rPr lang="en-US" b="1" dirty="0"/>
              <a:t> plus, </a:t>
            </a:r>
            <a:r>
              <a:rPr lang="en-US" b="1" dirty="0" err="1"/>
              <a:t>Parisul</a:t>
            </a:r>
            <a:r>
              <a:rPr lang="en-US" b="1" dirty="0"/>
              <a:t> se </a:t>
            </a:r>
            <a:r>
              <a:rPr lang="en-US" b="1" dirty="0" err="1"/>
              <a:t>mândrește</a:t>
            </a:r>
            <a:r>
              <a:rPr lang="en-US" b="1" dirty="0"/>
              <a:t> cu </a:t>
            </a:r>
            <a:r>
              <a:rPr lang="en-US" b="1" dirty="0" err="1"/>
              <a:t>grădini</a:t>
            </a:r>
            <a:r>
              <a:rPr lang="en-US" b="1" dirty="0"/>
              <a:t> </a:t>
            </a:r>
            <a:r>
              <a:rPr lang="en-US" b="1" dirty="0" err="1"/>
              <a:t>magnifice</a:t>
            </a:r>
            <a:r>
              <a:rPr lang="en-US" b="1" dirty="0"/>
              <a:t>, cum </a:t>
            </a:r>
            <a:r>
              <a:rPr lang="en-US" b="1" dirty="0" err="1"/>
              <a:t>ar</a:t>
            </a:r>
            <a:r>
              <a:rPr lang="en-US" b="1" dirty="0"/>
              <a:t> fi </a:t>
            </a:r>
            <a:r>
              <a:rPr lang="en-US" b="1" dirty="0" err="1"/>
              <a:t>Grădinile</a:t>
            </a:r>
            <a:r>
              <a:rPr lang="en-US" b="1" dirty="0"/>
              <a:t> Luxemburg.</a:t>
            </a:r>
            <a:br>
              <a:rPr lang="en-US" dirty="0"/>
            </a:br>
            <a:r>
              <a:rPr lang="ro-R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00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" y="2510488"/>
            <a:ext cx="4010916" cy="2578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" y="63761"/>
            <a:ext cx="4010916" cy="23763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5" y="69040"/>
            <a:ext cx="4164139" cy="2371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5" y="2510488"/>
            <a:ext cx="4164139" cy="25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1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52"/>
          <p:cNvSpPr txBox="1">
            <a:spLocks noGrp="1"/>
          </p:cNvSpPr>
          <p:nvPr>
            <p:ph type="body" idx="1"/>
          </p:nvPr>
        </p:nvSpPr>
        <p:spPr>
          <a:xfrm>
            <a:off x="2730043" y="2583337"/>
            <a:ext cx="6350142" cy="20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o-RO" dirty="0"/>
              <a:t> Mulțumesc pentru atenție!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42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Pozi</a:t>
            </a:r>
            <a:r>
              <a:rPr lang="ro-RO" dirty="0"/>
              <a:t>ție geografică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1040" y="953871"/>
            <a:ext cx="8907176" cy="3650229"/>
          </a:xfrm>
        </p:spPr>
        <p:txBody>
          <a:bodyPr/>
          <a:lstStyle/>
          <a:p>
            <a:r>
              <a:rPr lang="en-US" dirty="0" err="1"/>
              <a:t>Franța</a:t>
            </a:r>
            <a:r>
              <a:rPr lang="en-US" dirty="0"/>
              <a:t> se </a:t>
            </a:r>
            <a:r>
              <a:rPr lang="en-US" dirty="0" err="1"/>
              <a:t>întinde</a:t>
            </a:r>
            <a:r>
              <a:rPr lang="en-US" dirty="0"/>
              <a:t> de la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Mediterană</a:t>
            </a:r>
            <a:r>
              <a:rPr lang="en-US" dirty="0"/>
              <a:t> la </a:t>
            </a:r>
            <a:r>
              <a:rPr lang="en-US" dirty="0" err="1"/>
              <a:t>Canalul</a:t>
            </a:r>
            <a:r>
              <a:rPr lang="en-US" dirty="0"/>
              <a:t> </a:t>
            </a:r>
            <a:r>
              <a:rPr lang="en-US" dirty="0" err="1"/>
              <a:t>Mânecii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Nordului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la </a:t>
            </a:r>
            <a:r>
              <a:rPr lang="en-US" dirty="0" err="1"/>
              <a:t>Munții</a:t>
            </a:r>
            <a:r>
              <a:rPr lang="en-US" dirty="0"/>
              <a:t> </a:t>
            </a:r>
            <a:r>
              <a:rPr lang="en-US" dirty="0" err="1"/>
              <a:t>Alpi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Râul </a:t>
            </a:r>
            <a:r>
              <a:rPr lang="en-US" dirty="0" err="1"/>
              <a:t>Rin</a:t>
            </a:r>
            <a:r>
              <a:rPr lang="en-US" dirty="0"/>
              <a:t> </a:t>
            </a:r>
            <a:r>
              <a:rPr lang="en-US" dirty="0" err="1"/>
              <a:t>până</a:t>
            </a:r>
            <a:r>
              <a:rPr lang="en-US" dirty="0"/>
              <a:t> la </a:t>
            </a:r>
            <a:r>
              <a:rPr lang="en-US" dirty="0" err="1"/>
              <a:t>Oceanul</a:t>
            </a:r>
            <a:r>
              <a:rPr lang="en-US" dirty="0"/>
              <a:t> Atlantic. Se </a:t>
            </a:r>
            <a:r>
              <a:rPr lang="en-US" dirty="0" err="1"/>
              <a:t>învecinează</a:t>
            </a:r>
            <a:r>
              <a:rPr lang="en-US" dirty="0"/>
              <a:t> cu: </a:t>
            </a:r>
            <a:r>
              <a:rPr lang="en-US" dirty="0" err="1"/>
              <a:t>Belgia</a:t>
            </a:r>
            <a:r>
              <a:rPr lang="en-US" dirty="0"/>
              <a:t> (620 de km), Luxemburg (73 de km), Germania (450 de km), </a:t>
            </a:r>
            <a:r>
              <a:rPr lang="en-US" dirty="0" err="1"/>
              <a:t>Elveția</a:t>
            </a:r>
            <a:r>
              <a:rPr lang="en-US" dirty="0"/>
              <a:t> (572 de km), Italia (515 km), Monaco (4,5 km), Andorra (57 de km)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Spania</a:t>
            </a:r>
            <a:r>
              <a:rPr lang="en-US" dirty="0"/>
              <a:t> (650 de km). </a:t>
            </a:r>
            <a:r>
              <a:rPr lang="en-US" dirty="0" err="1"/>
              <a:t>Franța</a:t>
            </a:r>
            <a:r>
              <a:rPr lang="en-US" dirty="0"/>
              <a:t> are </a:t>
            </a:r>
            <a:r>
              <a:rPr lang="en-US" dirty="0" err="1"/>
              <a:t>frontiere</a:t>
            </a:r>
            <a:r>
              <a:rPr lang="en-US" dirty="0"/>
              <a:t> cu </a:t>
            </a:r>
            <a:r>
              <a:rPr lang="en-US" dirty="0" err="1"/>
              <a:t>Brazilia</a:t>
            </a:r>
            <a:r>
              <a:rPr lang="en-US" dirty="0"/>
              <a:t> (700 de km), Surinam (520 de km)[1]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frontieră</a:t>
            </a:r>
            <a:r>
              <a:rPr lang="en-US" dirty="0"/>
              <a:t> </a:t>
            </a:r>
            <a:r>
              <a:rPr lang="en-US" dirty="0" err="1"/>
              <a:t>nematerializată</a:t>
            </a:r>
            <a:r>
              <a:rPr lang="en-US" dirty="0"/>
              <a:t> cu </a:t>
            </a:r>
            <a:r>
              <a:rPr lang="en-US" dirty="0" err="1"/>
              <a:t>Antilele</a:t>
            </a:r>
            <a:r>
              <a:rPr lang="en-US" dirty="0"/>
              <a:t> </a:t>
            </a:r>
            <a:r>
              <a:rPr lang="en-US" dirty="0" err="1"/>
              <a:t>Olandeze</a:t>
            </a:r>
            <a:r>
              <a:rPr lang="en-US" dirty="0"/>
              <a:t> (10,2 km) </a:t>
            </a:r>
            <a:r>
              <a:rPr lang="en-US" dirty="0" err="1"/>
              <a:t>în</a:t>
            </a:r>
            <a:r>
              <a:rPr lang="en-US" dirty="0"/>
              <a:t> Insula </a:t>
            </a:r>
            <a:r>
              <a:rPr lang="en-US" dirty="0" err="1"/>
              <a:t>Sfântul</a:t>
            </a:r>
            <a:r>
              <a:rPr lang="en-US" dirty="0"/>
              <a:t> Martin.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40" y="1909419"/>
            <a:ext cx="2864078" cy="3089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99" y="1909419"/>
            <a:ext cx="3068497" cy="2580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46" y="2263283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Relief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460" y="971363"/>
            <a:ext cx="8979540" cy="3369600"/>
          </a:xfrm>
        </p:spPr>
        <p:txBody>
          <a:bodyPr/>
          <a:lstStyle/>
          <a:p>
            <a:r>
              <a:rPr lang="en-US" dirty="0" err="1"/>
              <a:t>Relieful</a:t>
            </a:r>
            <a:r>
              <a:rPr lang="en-US" dirty="0"/>
              <a:t> </a:t>
            </a:r>
            <a:r>
              <a:rPr lang="en-US" dirty="0" err="1"/>
              <a:t>Frantei</a:t>
            </a:r>
            <a:r>
              <a:rPr lang="en-US" dirty="0"/>
              <a:t> se </a:t>
            </a:r>
            <a:r>
              <a:rPr lang="en-US" dirty="0" err="1"/>
              <a:t>distinge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doua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trepte</a:t>
            </a:r>
            <a:r>
              <a:rPr lang="en-US" dirty="0"/>
              <a:t> de relief: </a:t>
            </a: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joase</a:t>
            </a:r>
            <a:r>
              <a:rPr lang="en-US" dirty="0"/>
              <a:t>, in </a:t>
            </a:r>
            <a:r>
              <a:rPr lang="en-US" dirty="0" err="1"/>
              <a:t>jumatatea</a:t>
            </a:r>
            <a:r>
              <a:rPr lang="en-US" dirty="0"/>
              <a:t> </a:t>
            </a:r>
            <a:r>
              <a:rPr lang="en-US" dirty="0" err="1"/>
              <a:t>nordica</a:t>
            </a:r>
            <a:r>
              <a:rPr lang="en-US" dirty="0"/>
              <a:t> , de </a:t>
            </a:r>
            <a:r>
              <a:rPr lang="en-US" dirty="0" err="1"/>
              <a:t>podis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de </a:t>
            </a:r>
            <a:r>
              <a:rPr lang="en-US" dirty="0" err="1"/>
              <a:t>campie</a:t>
            </a:r>
            <a:r>
              <a:rPr lang="en-US" dirty="0"/>
              <a:t> 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altele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inlte</a:t>
            </a:r>
            <a:r>
              <a:rPr lang="en-US" dirty="0"/>
              <a:t> , montane , </a:t>
            </a:r>
            <a:r>
              <a:rPr lang="en-US" dirty="0" err="1"/>
              <a:t>mai</a:t>
            </a:r>
            <a:r>
              <a:rPr lang="en-US" dirty="0"/>
              <a:t> ales in </a:t>
            </a:r>
            <a:r>
              <a:rPr lang="en-US" dirty="0" err="1"/>
              <a:t>sud-est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-vest.</a:t>
            </a:r>
            <a:endParaRPr lang="ro-RO" dirty="0"/>
          </a:p>
          <a:p>
            <a:r>
              <a:rPr lang="en-US" dirty="0" err="1"/>
              <a:t>Relieful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dezvoltat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</a:t>
            </a:r>
            <a:r>
              <a:rPr lang="en-US" dirty="0" err="1"/>
              <a:t>hercinice</a:t>
            </a:r>
            <a:r>
              <a:rPr lang="en-US" dirty="0"/>
              <a:t> (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podisuri</a:t>
            </a:r>
            <a:r>
              <a:rPr lang="en-US" dirty="0"/>
              <a:t> , </a:t>
            </a:r>
            <a:r>
              <a:rPr lang="en-US" dirty="0" err="1"/>
              <a:t>munti</a:t>
            </a:r>
            <a:r>
              <a:rPr lang="en-US" dirty="0"/>
              <a:t> </a:t>
            </a:r>
            <a:r>
              <a:rPr lang="en-US" dirty="0" err="1"/>
              <a:t>josi</a:t>
            </a:r>
            <a:r>
              <a:rPr lang="en-US" dirty="0"/>
              <a:t> ,care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erodati</a:t>
            </a:r>
            <a:r>
              <a:rPr lang="en-US" dirty="0"/>
              <a:t> , </a:t>
            </a:r>
            <a:r>
              <a:rPr lang="en-US" dirty="0" err="1"/>
              <a:t>si</a:t>
            </a:r>
            <a:r>
              <a:rPr lang="en-US" dirty="0"/>
              <a:t> </a:t>
            </a:r>
            <a:r>
              <a:rPr lang="en-US" dirty="0" err="1"/>
              <a:t>campii</a:t>
            </a:r>
            <a:r>
              <a:rPr lang="en-US" dirty="0"/>
              <a:t>) </a:t>
            </a:r>
            <a:r>
              <a:rPr lang="en-US" dirty="0" err="1"/>
              <a:t>si</a:t>
            </a:r>
            <a:r>
              <a:rPr lang="en-US" dirty="0"/>
              <a:t> alpine ( </a:t>
            </a:r>
            <a:r>
              <a:rPr lang="en-US" dirty="0" err="1"/>
              <a:t>Alpii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 </a:t>
            </a:r>
            <a:r>
              <a:rPr lang="en-US" dirty="0" err="1"/>
              <a:t>Pirinei</a:t>
            </a:r>
            <a:r>
              <a:rPr lang="en-US" dirty="0"/>
              <a:t>).</a:t>
            </a:r>
            <a:endParaRPr lang="ro-RO" dirty="0"/>
          </a:p>
          <a:p>
            <a:r>
              <a:rPr lang="en-US" u="sng" dirty="0" err="1"/>
              <a:t>Treapta</a:t>
            </a:r>
            <a:r>
              <a:rPr lang="en-US" u="sng" dirty="0"/>
              <a:t> </a:t>
            </a:r>
            <a:r>
              <a:rPr lang="en-US" u="sng" dirty="0" err="1"/>
              <a:t>podisurilor</a:t>
            </a:r>
            <a:r>
              <a:rPr lang="en-US" u="sng" dirty="0"/>
              <a:t> </a:t>
            </a:r>
            <a:r>
              <a:rPr lang="en-US" u="sng" dirty="0" err="1"/>
              <a:t>si</a:t>
            </a:r>
            <a:r>
              <a:rPr lang="en-US" u="sng" dirty="0"/>
              <a:t> </a:t>
            </a:r>
            <a:r>
              <a:rPr lang="en-US" u="sng" dirty="0" err="1"/>
              <a:t>campiilor</a:t>
            </a:r>
            <a:r>
              <a:rPr lang="en-US" u="sng" dirty="0"/>
              <a:t> </a:t>
            </a:r>
            <a:r>
              <a:rPr lang="en-US" dirty="0" err="1"/>
              <a:t>cuprinde</a:t>
            </a:r>
            <a:r>
              <a:rPr lang="en-US" dirty="0"/>
              <a:t> , </a:t>
            </a:r>
            <a:r>
              <a:rPr lang="en-US" dirty="0" err="1"/>
              <a:t>printre</a:t>
            </a:r>
            <a:r>
              <a:rPr lang="en-US" dirty="0"/>
              <a:t> </a:t>
            </a:r>
            <a:r>
              <a:rPr lang="en-US" dirty="0" err="1"/>
              <a:t>altele</a:t>
            </a:r>
            <a:r>
              <a:rPr lang="en-US" dirty="0"/>
              <a:t> , </a:t>
            </a:r>
            <a:r>
              <a:rPr lang="en-US" dirty="0" err="1"/>
              <a:t>Masivul</a:t>
            </a:r>
            <a:r>
              <a:rPr lang="en-US" dirty="0"/>
              <a:t> Central ,</a:t>
            </a:r>
            <a:r>
              <a:rPr lang="en-US" dirty="0" err="1"/>
              <a:t>Masivul</a:t>
            </a:r>
            <a:r>
              <a:rPr lang="en-US" dirty="0"/>
              <a:t> </a:t>
            </a:r>
            <a:r>
              <a:rPr lang="en-US" dirty="0" err="1"/>
              <a:t>Armorican</a:t>
            </a:r>
            <a:r>
              <a:rPr lang="en-US" dirty="0"/>
              <a:t> , </a:t>
            </a:r>
            <a:r>
              <a:rPr lang="en-US" dirty="0" err="1"/>
              <a:t>Podisul</a:t>
            </a:r>
            <a:r>
              <a:rPr lang="en-US" dirty="0"/>
              <a:t> </a:t>
            </a:r>
            <a:r>
              <a:rPr lang="en-US" dirty="0" err="1"/>
              <a:t>Ardeni</a:t>
            </a:r>
            <a:r>
              <a:rPr lang="en-US" dirty="0"/>
              <a:t> , </a:t>
            </a:r>
            <a:r>
              <a:rPr lang="en-US" dirty="0" err="1"/>
              <a:t>Bazinul</a:t>
            </a:r>
            <a:r>
              <a:rPr lang="en-US" dirty="0"/>
              <a:t> </a:t>
            </a:r>
            <a:r>
              <a:rPr lang="en-US" dirty="0" err="1"/>
              <a:t>parizian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campiile</a:t>
            </a:r>
            <a:r>
              <a:rPr lang="en-US" dirty="0"/>
              <a:t> </a:t>
            </a:r>
            <a:r>
              <a:rPr lang="en-US" dirty="0" err="1"/>
              <a:t>litorale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0" y="2444360"/>
            <a:ext cx="2868190" cy="2364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20" y="2332425"/>
            <a:ext cx="2476500" cy="247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11" y="2324511"/>
            <a:ext cx="2881347" cy="270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Relief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76" y="1142402"/>
            <a:ext cx="9045324" cy="3369600"/>
          </a:xfrm>
        </p:spPr>
        <p:txBody>
          <a:bodyPr/>
          <a:lstStyle/>
          <a:p>
            <a:r>
              <a:rPr lang="en-US" dirty="0" err="1"/>
              <a:t>Treapta</a:t>
            </a:r>
            <a:r>
              <a:rPr lang="en-US" dirty="0"/>
              <a:t> </a:t>
            </a:r>
            <a:r>
              <a:rPr lang="en-US" dirty="0" err="1"/>
              <a:t>muntoasa</a:t>
            </a:r>
            <a:r>
              <a:rPr lang="en-US" dirty="0"/>
              <a:t> include </a:t>
            </a:r>
            <a:r>
              <a:rPr lang="en-US" dirty="0" err="1"/>
              <a:t>Muntii</a:t>
            </a:r>
            <a:r>
              <a:rPr lang="en-US" dirty="0"/>
              <a:t> </a:t>
            </a:r>
            <a:r>
              <a:rPr lang="en-US" dirty="0" err="1"/>
              <a:t>Alpii</a:t>
            </a:r>
            <a:r>
              <a:rPr lang="en-US" dirty="0"/>
              <a:t> , Jura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Pirinei</a:t>
            </a:r>
            <a:r>
              <a:rPr lang="en-US" dirty="0"/>
              <a:t> . </a:t>
            </a:r>
            <a:r>
              <a:rPr lang="en-US" dirty="0" err="1"/>
              <a:t>Alpii</a:t>
            </a:r>
            <a:r>
              <a:rPr lang="en-US" dirty="0"/>
              <a:t> </a:t>
            </a:r>
            <a:r>
              <a:rPr lang="en-US" dirty="0" err="1"/>
              <a:t>Francezi</a:t>
            </a:r>
            <a:r>
              <a:rPr lang="en-US" dirty="0"/>
              <a:t> au </a:t>
            </a:r>
            <a:r>
              <a:rPr lang="en-US" dirty="0" err="1"/>
              <a:t>unrelief</a:t>
            </a:r>
            <a:r>
              <a:rPr lang="en-US" dirty="0"/>
              <a:t> </a:t>
            </a:r>
            <a:r>
              <a:rPr lang="en-US" dirty="0" err="1"/>
              <a:t>glaciar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culmineaza</a:t>
            </a:r>
            <a:r>
              <a:rPr lang="en-US" dirty="0"/>
              <a:t> la 4807 m in </a:t>
            </a:r>
            <a:r>
              <a:rPr lang="en-US" dirty="0" err="1"/>
              <a:t>varful</a:t>
            </a:r>
            <a:r>
              <a:rPr lang="en-US" dirty="0"/>
              <a:t> Mont Blanc , </a:t>
            </a:r>
            <a:r>
              <a:rPr lang="en-US" dirty="0" err="1"/>
              <a:t>aflat</a:t>
            </a:r>
            <a:r>
              <a:rPr lang="en-US" dirty="0"/>
              <a:t> 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granita</a:t>
            </a:r>
            <a:r>
              <a:rPr lang="en-US" dirty="0"/>
              <a:t> cu Italia .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cea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 </a:t>
            </a:r>
            <a:r>
              <a:rPr lang="en-US" dirty="0" err="1"/>
              <a:t>inaltime</a:t>
            </a:r>
            <a:r>
              <a:rPr lang="en-US" dirty="0"/>
              <a:t> de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continentul</a:t>
            </a:r>
            <a:r>
              <a:rPr lang="en-US" dirty="0"/>
              <a:t> </a:t>
            </a:r>
            <a:r>
              <a:rPr lang="en-US" dirty="0" err="1"/>
              <a:t>european</a:t>
            </a:r>
            <a:r>
              <a:rPr lang="en-US" dirty="0"/>
              <a:t> , cu </a:t>
            </a:r>
            <a:r>
              <a:rPr lang="en-US" dirty="0" err="1"/>
              <a:t>exceptia</a:t>
            </a:r>
            <a:r>
              <a:rPr lang="en-US" dirty="0"/>
              <a:t> </a:t>
            </a:r>
            <a:r>
              <a:rPr lang="en-US" dirty="0" err="1"/>
              <a:t>MuntilorCaucaz</a:t>
            </a:r>
            <a:r>
              <a:rPr lang="en-US" dirty="0"/>
              <a:t> de la </a:t>
            </a:r>
            <a:r>
              <a:rPr lang="en-US" dirty="0" err="1"/>
              <a:t>granita</a:t>
            </a:r>
            <a:r>
              <a:rPr lang="en-US" dirty="0"/>
              <a:t> cu Asia.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2" y="2036724"/>
            <a:ext cx="2619375" cy="2443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54" y="2036724"/>
            <a:ext cx="2677416" cy="2443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18" y="2036724"/>
            <a:ext cx="2710308" cy="2443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351" y="4595590"/>
            <a:ext cx="1736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Munții Alpi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29280" y="4517787"/>
            <a:ext cx="1407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Munții Jura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06014" y="4517788"/>
            <a:ext cx="1576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Munții Pirinei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53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Clima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97" y="1043726"/>
            <a:ext cx="8913756" cy="3369600"/>
          </a:xfrm>
        </p:spPr>
        <p:txBody>
          <a:bodyPr/>
          <a:lstStyle/>
          <a:p>
            <a:r>
              <a:rPr lang="en-US" dirty="0" err="1"/>
              <a:t>În</a:t>
            </a:r>
            <a:r>
              <a:rPr lang="en-US" dirty="0"/>
              <a:t> </a:t>
            </a:r>
            <a:r>
              <a:rPr lang="en-US" b="1" dirty="0" err="1">
                <a:hlinkClick r:id="rId2" tooltip="Franța"/>
              </a:rPr>
              <a:t>Franța</a:t>
            </a:r>
            <a:r>
              <a:rPr lang="en-US" dirty="0"/>
              <a:t> 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zone </a:t>
            </a:r>
            <a:r>
              <a:rPr lang="en-US" dirty="0" err="1"/>
              <a:t>climatice</a:t>
            </a:r>
            <a:r>
              <a:rPr lang="en-US" dirty="0"/>
              <a:t>, care </a:t>
            </a:r>
            <a:r>
              <a:rPr lang="en-US" dirty="0" err="1"/>
              <a:t>variază</a:t>
            </a:r>
            <a:r>
              <a:rPr lang="en-US" dirty="0"/>
              <a:t> </a:t>
            </a:r>
            <a:r>
              <a:rPr lang="en-US" dirty="0" err="1"/>
              <a:t>dinspre</a:t>
            </a:r>
            <a:r>
              <a:rPr lang="en-US" dirty="0"/>
              <a:t> </a:t>
            </a:r>
            <a:r>
              <a:rPr lang="en-US" dirty="0" err="1"/>
              <a:t>nord</a:t>
            </a:r>
            <a:r>
              <a:rPr lang="en-US" dirty="0"/>
              <a:t> </a:t>
            </a:r>
            <a:r>
              <a:rPr lang="en-US" dirty="0" err="1"/>
              <a:t>înspre</a:t>
            </a:r>
            <a:r>
              <a:rPr lang="en-US" dirty="0"/>
              <a:t> </a:t>
            </a:r>
            <a:r>
              <a:rPr lang="en-US" dirty="0" err="1"/>
              <a:t>sud</a:t>
            </a:r>
            <a:r>
              <a:rPr lang="en-US" dirty="0"/>
              <a:t>. </a:t>
            </a:r>
            <a:r>
              <a:rPr lang="en-US" dirty="0" err="1"/>
              <a:t>Astfel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nord</a:t>
            </a:r>
            <a:r>
              <a:rPr lang="en-US" dirty="0"/>
              <a:t>-vest </a:t>
            </a:r>
            <a:r>
              <a:rPr lang="en-US" dirty="0" err="1"/>
              <a:t>predomină</a:t>
            </a:r>
            <a:r>
              <a:rPr lang="en-US" dirty="0"/>
              <a:t> 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temperat-maritimă</a:t>
            </a:r>
            <a:r>
              <a:rPr lang="en-US" dirty="0"/>
              <a:t>, cu </a:t>
            </a:r>
            <a:r>
              <a:rPr lang="en-US" dirty="0" err="1"/>
              <a:t>ierni</a:t>
            </a:r>
            <a:r>
              <a:rPr lang="en-US" dirty="0"/>
              <a:t> </a:t>
            </a:r>
            <a:r>
              <a:rPr lang="en-US" dirty="0" err="1"/>
              <a:t>blânde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răcoroase</a:t>
            </a:r>
            <a:r>
              <a:rPr lang="en-US" dirty="0"/>
              <a:t>, </a:t>
            </a:r>
            <a:r>
              <a:rPr lang="en-US" dirty="0" err="1">
                <a:hlinkClick r:id="rId3" tooltip="Precipitații"/>
              </a:rPr>
              <a:t>precipitațiile</a:t>
            </a:r>
            <a:r>
              <a:rPr lang="en-US" dirty="0"/>
              <a:t> 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repartizate</a:t>
            </a:r>
            <a:r>
              <a:rPr lang="en-US" dirty="0"/>
              <a:t> uniform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lunilor</a:t>
            </a:r>
            <a:r>
              <a:rPr lang="en-US" dirty="0"/>
              <a:t> </a:t>
            </a:r>
            <a:r>
              <a:rPr lang="en-US" dirty="0" err="1"/>
              <a:t>anului</a:t>
            </a:r>
            <a:r>
              <a:rPr lang="en-US" dirty="0"/>
              <a:t>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centrul</a:t>
            </a:r>
            <a:r>
              <a:rPr lang="en-US" dirty="0"/>
              <a:t> </a:t>
            </a:r>
            <a:r>
              <a:rPr lang="en-US" dirty="0" err="1"/>
              <a:t>țării</a:t>
            </a:r>
            <a:r>
              <a:rPr lang="en-US" dirty="0"/>
              <a:t>, </a:t>
            </a:r>
            <a:r>
              <a:rPr lang="en-US" dirty="0" err="1">
                <a:hlinkClick r:id="rId4" tooltip="Clima"/>
              </a:rPr>
              <a:t>clima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 </a:t>
            </a:r>
            <a:r>
              <a:rPr lang="en-US" dirty="0" err="1">
                <a:hlinkClick r:id="rId5" tooltip="Zonă temperată"/>
              </a:rPr>
              <a:t>temperată</a:t>
            </a:r>
            <a:r>
              <a:rPr lang="en-US" dirty="0"/>
              <a:t> de </a:t>
            </a:r>
            <a:r>
              <a:rPr lang="en-US" dirty="0" err="1"/>
              <a:t>tranziție</a:t>
            </a:r>
            <a:r>
              <a:rPr lang="en-US" dirty="0"/>
              <a:t>, cu </a:t>
            </a:r>
            <a:r>
              <a:rPr lang="en-US" dirty="0" err="1"/>
              <a:t>ierni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reci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calde</a:t>
            </a:r>
            <a:r>
              <a:rPr lang="en-US" dirty="0"/>
              <a:t>. </a:t>
            </a:r>
            <a:r>
              <a:rPr lang="en-US" dirty="0" err="1"/>
              <a:t>Litoralul</a:t>
            </a:r>
            <a:r>
              <a:rPr lang="en-US" dirty="0"/>
              <a:t> </a:t>
            </a:r>
            <a:r>
              <a:rPr lang="en-US" dirty="0" err="1"/>
              <a:t>sudic</a:t>
            </a:r>
            <a:r>
              <a:rPr lang="en-US" dirty="0"/>
              <a:t> al </a:t>
            </a:r>
            <a:r>
              <a:rPr lang="en-US" dirty="0" err="1"/>
              <a:t>țării</a:t>
            </a:r>
            <a:r>
              <a:rPr lang="en-US" dirty="0"/>
              <a:t> are </a:t>
            </a:r>
            <a:r>
              <a:rPr lang="en-US" dirty="0" err="1"/>
              <a:t>climă</a:t>
            </a:r>
            <a:r>
              <a:rPr lang="en-US" dirty="0"/>
              <a:t> subtropical-</a:t>
            </a:r>
            <a:r>
              <a:rPr lang="en-US" dirty="0" err="1"/>
              <a:t>mediteraneană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sud-vestul</a:t>
            </a:r>
            <a:r>
              <a:rPr lang="en-US" dirty="0"/>
              <a:t> </a:t>
            </a:r>
            <a:r>
              <a:rPr lang="en-US" dirty="0" err="1"/>
              <a:t>țării</a:t>
            </a:r>
            <a:r>
              <a:rPr lang="en-US" dirty="0"/>
              <a:t>, </a:t>
            </a:r>
            <a:r>
              <a:rPr lang="en-US" dirty="0" err="1"/>
              <a:t>datorită</a:t>
            </a:r>
            <a:r>
              <a:rPr lang="en-US" dirty="0"/>
              <a:t> </a:t>
            </a:r>
            <a:r>
              <a:rPr lang="en-US" dirty="0" err="1">
                <a:hlinkClick r:id="rId6" tooltip="Munții Pirinei"/>
              </a:rPr>
              <a:t>munților</a:t>
            </a:r>
            <a:r>
              <a:rPr lang="en-US" dirty="0">
                <a:hlinkClick r:id="rId6" tooltip="Munții Pirinei"/>
              </a:rPr>
              <a:t> </a:t>
            </a:r>
            <a:r>
              <a:rPr lang="en-US" dirty="0" err="1">
                <a:hlinkClick r:id="rId6" tooltip="Munții Pirinei"/>
              </a:rPr>
              <a:t>Pirinei</a:t>
            </a:r>
            <a:r>
              <a:rPr lang="en-US" dirty="0"/>
              <a:t> </a:t>
            </a:r>
            <a:r>
              <a:rPr lang="en-US" dirty="0" err="1"/>
              <a:t>clima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fi, la </a:t>
            </a:r>
            <a:r>
              <a:rPr lang="en-US" dirty="0" err="1"/>
              <a:t>înălțimi</a:t>
            </a:r>
            <a:r>
              <a:rPr lang="en-US" dirty="0"/>
              <a:t> de </a:t>
            </a:r>
            <a:r>
              <a:rPr lang="en-US" dirty="0" err="1"/>
              <a:t>peste</a:t>
            </a:r>
            <a:r>
              <a:rPr lang="en-US" dirty="0"/>
              <a:t> 1.500 de </a:t>
            </a:r>
            <a:r>
              <a:rPr lang="en-US" dirty="0" err="1">
                <a:hlinkClick r:id="rId7" tooltip="Metru"/>
              </a:rPr>
              <a:t>metri</a:t>
            </a:r>
            <a:r>
              <a:rPr lang="en-US" dirty="0"/>
              <a:t>, </a:t>
            </a:r>
            <a:r>
              <a:rPr lang="en-US" dirty="0" err="1"/>
              <a:t>temperat</a:t>
            </a:r>
            <a:r>
              <a:rPr lang="en-US" dirty="0"/>
              <a:t> </a:t>
            </a:r>
            <a:r>
              <a:rPr lang="en-US" dirty="0" err="1"/>
              <a:t>alpină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97" y="2380908"/>
            <a:ext cx="2220241" cy="2651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60" y="2509255"/>
            <a:ext cx="4206829" cy="2523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11" y="2380908"/>
            <a:ext cx="2173031" cy="263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03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Hidrografia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931" y="1037148"/>
            <a:ext cx="8861128" cy="3369600"/>
          </a:xfrm>
        </p:spPr>
        <p:txBody>
          <a:bodyPr/>
          <a:lstStyle/>
          <a:p>
            <a:r>
              <a:rPr lang="en-US" dirty="0" err="1"/>
              <a:t>Rețeaua</a:t>
            </a:r>
            <a:r>
              <a:rPr lang="en-US" dirty="0"/>
              <a:t> </a:t>
            </a:r>
            <a:r>
              <a:rPr lang="en-US" dirty="0" err="1"/>
              <a:t>hidrografică</a:t>
            </a:r>
            <a:r>
              <a:rPr lang="en-US" dirty="0"/>
              <a:t> a </a:t>
            </a:r>
            <a:r>
              <a:rPr lang="en-US" dirty="0" err="1"/>
              <a:t>Franței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densă</a:t>
            </a:r>
            <a:r>
              <a:rPr lang="en-US" dirty="0"/>
              <a:t> ,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orientată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Oceanul</a:t>
            </a:r>
            <a:r>
              <a:rPr lang="en-US" dirty="0"/>
              <a:t> Atlantic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sistem</a:t>
            </a:r>
            <a:r>
              <a:rPr lang="en-US" dirty="0"/>
              <a:t> de </a:t>
            </a:r>
            <a:r>
              <a:rPr lang="en-US" dirty="0" err="1"/>
              <a:t>canale</a:t>
            </a:r>
            <a:r>
              <a:rPr lang="en-US" dirty="0"/>
              <a:t> lung de 5800 km ( Loire – 1012 km, Garonne – 596 km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teritoriul</a:t>
            </a:r>
            <a:r>
              <a:rPr lang="en-US" dirty="0"/>
              <a:t> </a:t>
            </a:r>
            <a:r>
              <a:rPr lang="en-US" dirty="0" err="1"/>
              <a:t>francez</a:t>
            </a:r>
            <a:r>
              <a:rPr lang="en-US" dirty="0"/>
              <a:t>, Moselle – 550 km , </a:t>
            </a:r>
            <a:r>
              <a:rPr lang="en-US" dirty="0" err="1"/>
              <a:t>Rhin</a:t>
            </a:r>
            <a:r>
              <a:rPr lang="en-US" dirty="0"/>
              <a:t> – 190 km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teritoriul</a:t>
            </a:r>
            <a:r>
              <a:rPr lang="en-US" dirty="0"/>
              <a:t> </a:t>
            </a:r>
            <a:r>
              <a:rPr lang="en-US" dirty="0" err="1"/>
              <a:t>francez</a:t>
            </a:r>
            <a:r>
              <a:rPr lang="en-US" dirty="0"/>
              <a:t> + </a:t>
            </a:r>
            <a:r>
              <a:rPr lang="en-US" dirty="0" err="1"/>
              <a:t>afluentul</a:t>
            </a:r>
            <a:r>
              <a:rPr lang="en-US" dirty="0"/>
              <a:t> </a:t>
            </a:r>
            <a:r>
              <a:rPr lang="en-US" dirty="0" err="1"/>
              <a:t>Meusse</a:t>
            </a:r>
            <a:r>
              <a:rPr lang="en-US" dirty="0"/>
              <a:t> lung de 438 km, Seine 776 km + </a:t>
            </a:r>
            <a:r>
              <a:rPr lang="en-US" dirty="0" err="1"/>
              <a:t>afluentul</a:t>
            </a:r>
            <a:r>
              <a:rPr lang="en-US" dirty="0"/>
              <a:t> </a:t>
            </a:r>
            <a:r>
              <a:rPr lang="en-US" dirty="0" err="1"/>
              <a:t>Marna</a:t>
            </a:r>
            <a:r>
              <a:rPr lang="en-US" dirty="0"/>
              <a:t> de 525 km)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Marea</a:t>
            </a:r>
            <a:r>
              <a:rPr lang="en-US" dirty="0"/>
              <a:t> </a:t>
            </a:r>
            <a:r>
              <a:rPr lang="en-US" dirty="0" err="1"/>
              <a:t>Mediterană</a:t>
            </a:r>
            <a:r>
              <a:rPr lang="en-US" dirty="0"/>
              <a:t> </a:t>
            </a:r>
            <a:r>
              <a:rPr lang="en-US" dirty="0" err="1"/>
              <a:t>avem</a:t>
            </a:r>
            <a:r>
              <a:rPr lang="en-US" dirty="0"/>
              <a:t> </a:t>
            </a:r>
            <a:r>
              <a:rPr lang="en-US" dirty="0" err="1"/>
              <a:t>fluviul</a:t>
            </a:r>
            <a:r>
              <a:rPr lang="en-US" dirty="0"/>
              <a:t> Rhône cu o </a:t>
            </a:r>
            <a:r>
              <a:rPr lang="en-US" dirty="0" err="1"/>
              <a:t>lungime</a:t>
            </a:r>
            <a:r>
              <a:rPr lang="en-US" dirty="0"/>
              <a:t> de 522 km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teritoriul</a:t>
            </a:r>
            <a:r>
              <a:rPr lang="en-US" dirty="0"/>
              <a:t> </a:t>
            </a:r>
            <a:r>
              <a:rPr lang="en-US" dirty="0" err="1"/>
              <a:t>francez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1" y="2039310"/>
            <a:ext cx="2386321" cy="2367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309" y="2039310"/>
            <a:ext cx="2993181" cy="2367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818" y="1981885"/>
            <a:ext cx="2828925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4278" y="4479902"/>
            <a:ext cx="1526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Fluviul Sena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98112" y="4479901"/>
            <a:ext cx="1499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Fluviul 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9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Lacuri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146" y="1111753"/>
            <a:ext cx="8887441" cy="3492347"/>
          </a:xfrm>
        </p:spPr>
        <p:txBody>
          <a:bodyPr/>
          <a:lstStyle/>
          <a:p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mari</a:t>
            </a:r>
            <a:r>
              <a:rPr lang="en-US" dirty="0"/>
              <a:t> </a:t>
            </a:r>
            <a:r>
              <a:rPr lang="en-US" dirty="0" err="1"/>
              <a:t>lacuri</a:t>
            </a:r>
            <a:r>
              <a:rPr lang="en-US" dirty="0"/>
              <a:t> din </a:t>
            </a:r>
            <a:r>
              <a:rPr lang="en-US" dirty="0" err="1"/>
              <a:t>Franța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Leman/Geneva de 582 km2 </a:t>
            </a:r>
            <a:r>
              <a:rPr lang="en-US" dirty="0" err="1"/>
              <a:t>situat</a:t>
            </a:r>
            <a:r>
              <a:rPr lang="en-US" dirty="0"/>
              <a:t> la </a:t>
            </a:r>
            <a:r>
              <a:rPr lang="en-US" dirty="0" err="1"/>
              <a:t>granița</a:t>
            </a:r>
            <a:r>
              <a:rPr lang="en-US" dirty="0"/>
              <a:t> cu </a:t>
            </a:r>
            <a:r>
              <a:rPr lang="en-US" dirty="0" err="1"/>
              <a:t>Elveția</a:t>
            </a:r>
            <a:r>
              <a:rPr lang="en-US" dirty="0"/>
              <a:t>, </a:t>
            </a:r>
            <a:r>
              <a:rPr lang="en-US" dirty="0" err="1"/>
              <a:t>lacurile</a:t>
            </a:r>
            <a:r>
              <a:rPr lang="en-US" dirty="0"/>
              <a:t> </a:t>
            </a:r>
            <a:r>
              <a:rPr lang="en-US" dirty="0" err="1"/>
              <a:t>Annency</a:t>
            </a:r>
            <a:r>
              <a:rPr lang="en-US" dirty="0"/>
              <a:t>, </a:t>
            </a:r>
            <a:r>
              <a:rPr lang="en-US" dirty="0" err="1"/>
              <a:t>Grandlieu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Le Bourget.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9" y="1979322"/>
            <a:ext cx="4187848" cy="2624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4" y="1979322"/>
            <a:ext cx="4671480" cy="26247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4095" y="4657039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Lacul Geneva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2124" y="4623354"/>
            <a:ext cx="2032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Lacul Annency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8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Vegetația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5" y="1065704"/>
            <a:ext cx="8953226" cy="3538396"/>
          </a:xfrm>
        </p:spPr>
        <p:txBody>
          <a:bodyPr/>
          <a:lstStyle/>
          <a:p>
            <a:r>
              <a:rPr lang="en-US" b="1" i="1" dirty="0" err="1"/>
              <a:t>Vegetatia</a:t>
            </a:r>
            <a:r>
              <a:rPr lang="en-US" b="1" i="1" dirty="0"/>
              <a:t> </a:t>
            </a:r>
            <a:r>
              <a:rPr lang="en-US" b="1" i="1" dirty="0" err="1"/>
              <a:t>Frantei</a:t>
            </a:r>
            <a:r>
              <a:rPr lang="en-US" dirty="0"/>
              <a:t>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determinata</a:t>
            </a:r>
            <a:r>
              <a:rPr lang="en-US" dirty="0"/>
              <a:t> de </a:t>
            </a:r>
            <a:r>
              <a:rPr lang="en-US" dirty="0" err="1"/>
              <a:t>climă</a:t>
            </a:r>
            <a:r>
              <a:rPr lang="en-US" dirty="0"/>
              <a:t>, </a:t>
            </a:r>
            <a:r>
              <a:rPr lang="en-US" dirty="0" err="1"/>
              <a:t>deosebindu</a:t>
            </a:r>
            <a:r>
              <a:rPr lang="en-US" dirty="0"/>
              <a:t>-se: </a:t>
            </a:r>
            <a:r>
              <a:rPr lang="en-US" dirty="0" err="1"/>
              <a:t>păduri</a:t>
            </a:r>
            <a:r>
              <a:rPr lang="en-US" dirty="0"/>
              <a:t> de </a:t>
            </a:r>
            <a:r>
              <a:rPr lang="en-US" dirty="0" err="1"/>
              <a:t>foiase</a:t>
            </a:r>
            <a:r>
              <a:rPr lang="en-US" dirty="0"/>
              <a:t>, </a:t>
            </a:r>
            <a:r>
              <a:rPr lang="en-US" dirty="0" err="1"/>
              <a:t>specifice</a:t>
            </a:r>
            <a:r>
              <a:rPr lang="en-US" dirty="0"/>
              <a:t> </a:t>
            </a:r>
            <a:r>
              <a:rPr lang="en-US" dirty="0" err="1"/>
              <a:t>climei</a:t>
            </a:r>
            <a:r>
              <a:rPr lang="en-US" dirty="0"/>
              <a:t> </a:t>
            </a:r>
            <a:r>
              <a:rPr lang="en-US" dirty="0" err="1"/>
              <a:t>temperat</a:t>
            </a:r>
            <a:r>
              <a:rPr lang="en-US" dirty="0"/>
              <a:t> </a:t>
            </a:r>
            <a:r>
              <a:rPr lang="en-US" dirty="0" err="1"/>
              <a:t>oceanice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vegetatie</a:t>
            </a:r>
            <a:r>
              <a:rPr lang="en-US" dirty="0"/>
              <a:t> </a:t>
            </a:r>
            <a:r>
              <a:rPr lang="en-US" dirty="0" err="1"/>
              <a:t>mediteraneeană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partea</a:t>
            </a:r>
            <a:r>
              <a:rPr lang="en-US" dirty="0"/>
              <a:t> de SE (</a:t>
            </a:r>
            <a:r>
              <a:rPr lang="en-US" dirty="0" err="1"/>
              <a:t>maquis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special).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vegetația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etajată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altitudine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aspect </a:t>
            </a:r>
            <a:r>
              <a:rPr lang="en-US" dirty="0" err="1"/>
              <a:t>fiind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vizibil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Munții</a:t>
            </a:r>
            <a:r>
              <a:rPr lang="en-US" dirty="0"/>
              <a:t> </a:t>
            </a:r>
            <a:r>
              <a:rPr lang="en-US" dirty="0" err="1"/>
              <a:t>Alpii</a:t>
            </a:r>
            <a:r>
              <a:rPr lang="en-US" dirty="0"/>
              <a:t> </a:t>
            </a:r>
            <a:r>
              <a:rPr lang="en-US" dirty="0" err="1"/>
              <a:t>Francezi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Pirinei</a:t>
            </a:r>
            <a:r>
              <a:rPr lang="en-US" dirty="0"/>
              <a:t>. </a:t>
            </a:r>
            <a:r>
              <a:rPr lang="en-US" dirty="0" err="1"/>
              <a:t>Vegetația</a:t>
            </a:r>
            <a:r>
              <a:rPr lang="en-US" dirty="0"/>
              <a:t> </a:t>
            </a:r>
            <a:r>
              <a:rPr lang="en-US" dirty="0" err="1"/>
              <a:t>forestieră</a:t>
            </a:r>
            <a:r>
              <a:rPr lang="en-US" dirty="0"/>
              <a:t> </a:t>
            </a:r>
            <a:r>
              <a:rPr lang="en-US" dirty="0" err="1"/>
              <a:t>ocupă</a:t>
            </a:r>
            <a:r>
              <a:rPr lang="en-US" dirty="0"/>
              <a:t> o </a:t>
            </a:r>
            <a:r>
              <a:rPr lang="en-US" dirty="0" err="1"/>
              <a:t>suprafață</a:t>
            </a:r>
            <a:r>
              <a:rPr lang="en-US" dirty="0"/>
              <a:t> de </a:t>
            </a:r>
            <a:r>
              <a:rPr lang="en-US" dirty="0" err="1"/>
              <a:t>aproximativ</a:t>
            </a:r>
            <a:r>
              <a:rPr lang="en-US" dirty="0"/>
              <a:t> 14.560.000 ha ( </a:t>
            </a:r>
            <a:r>
              <a:rPr lang="en-US" dirty="0" err="1"/>
              <a:t>peste</a:t>
            </a:r>
            <a:r>
              <a:rPr lang="en-US" dirty="0"/>
              <a:t> 26 % din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țării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timp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vegetația</a:t>
            </a:r>
            <a:r>
              <a:rPr lang="en-US" dirty="0"/>
              <a:t> </a:t>
            </a:r>
            <a:r>
              <a:rPr lang="en-US" dirty="0" err="1"/>
              <a:t>ierboasă</a:t>
            </a:r>
            <a:r>
              <a:rPr lang="en-US" dirty="0"/>
              <a:t> </a:t>
            </a:r>
            <a:r>
              <a:rPr lang="en-US" dirty="0" err="1"/>
              <a:t>ocupă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24 % din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țării</a:t>
            </a:r>
            <a:r>
              <a:rPr lang="en-US" dirty="0"/>
              <a:t>, </a:t>
            </a:r>
            <a:r>
              <a:rPr lang="en-US" dirty="0" err="1"/>
              <a:t>respectiv</a:t>
            </a:r>
            <a:r>
              <a:rPr lang="en-US" dirty="0"/>
              <a:t> 13.100.000 ha.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5" y="2188832"/>
            <a:ext cx="4269976" cy="2857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857" y="2188832"/>
            <a:ext cx="4269418" cy="284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6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Fauna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931" y="1052547"/>
            <a:ext cx="8834814" cy="3551553"/>
          </a:xfrm>
        </p:spPr>
        <p:txBody>
          <a:bodyPr/>
          <a:lstStyle/>
          <a:p>
            <a:r>
              <a:rPr lang="en-US" dirty="0"/>
              <a:t>Fauna 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bogată</a:t>
            </a:r>
            <a:r>
              <a:rPr lang="en-US" dirty="0"/>
              <a:t> : </a:t>
            </a:r>
            <a:r>
              <a:rPr lang="en-US" dirty="0" err="1"/>
              <a:t>păsări</a:t>
            </a:r>
            <a:r>
              <a:rPr lang="en-US" dirty="0"/>
              <a:t> (flamingo, </a:t>
            </a:r>
            <a:r>
              <a:rPr lang="en-US" dirty="0" err="1"/>
              <a:t>egrete</a:t>
            </a:r>
            <a:r>
              <a:rPr lang="en-US" dirty="0"/>
              <a:t>, </a:t>
            </a:r>
            <a:r>
              <a:rPr lang="en-US" dirty="0" err="1"/>
              <a:t>fluierari</a:t>
            </a:r>
            <a:r>
              <a:rPr lang="en-US" dirty="0"/>
              <a:t> - </a:t>
            </a:r>
            <a:r>
              <a:rPr lang="en-US" dirty="0" err="1"/>
              <a:t>în</a:t>
            </a:r>
            <a:r>
              <a:rPr lang="en-US" dirty="0"/>
              <a:t> Camargue ), </a:t>
            </a:r>
            <a:r>
              <a:rPr lang="en-US" dirty="0" err="1"/>
              <a:t>urși</a:t>
            </a:r>
            <a:r>
              <a:rPr lang="en-US" dirty="0"/>
              <a:t> (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Pirinei</a:t>
            </a:r>
            <a:r>
              <a:rPr lang="en-US" dirty="0"/>
              <a:t>), </a:t>
            </a:r>
            <a:r>
              <a:rPr lang="en-US" dirty="0" err="1"/>
              <a:t>vulturi</a:t>
            </a:r>
            <a:r>
              <a:rPr lang="en-US" dirty="0"/>
              <a:t>, </a:t>
            </a:r>
            <a:r>
              <a:rPr lang="en-US" dirty="0" err="1"/>
              <a:t>marmote</a:t>
            </a:r>
            <a:r>
              <a:rPr lang="en-US" dirty="0"/>
              <a:t>, ibex.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afara</a:t>
            </a:r>
            <a:r>
              <a:rPr lang="en-US" dirty="0"/>
              <a:t> </a:t>
            </a:r>
            <a:r>
              <a:rPr lang="en-US" dirty="0" err="1"/>
              <a:t>faunei</a:t>
            </a:r>
            <a:r>
              <a:rPr lang="en-US" dirty="0"/>
              <a:t> </a:t>
            </a:r>
            <a:r>
              <a:rPr lang="en-US" dirty="0" err="1"/>
              <a:t>autohtone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întâlnim</a:t>
            </a:r>
            <a:r>
              <a:rPr lang="en-US" dirty="0"/>
              <a:t> </a:t>
            </a:r>
            <a:r>
              <a:rPr lang="en-US" dirty="0" err="1"/>
              <a:t>capra</a:t>
            </a:r>
            <a:r>
              <a:rPr lang="en-US" dirty="0"/>
              <a:t> </a:t>
            </a:r>
            <a:r>
              <a:rPr lang="en-US" dirty="0" err="1"/>
              <a:t>neagră</a:t>
            </a:r>
            <a:r>
              <a:rPr lang="en-US" dirty="0"/>
              <a:t>, </a:t>
            </a:r>
            <a:r>
              <a:rPr lang="en-US" dirty="0" err="1"/>
              <a:t>cerbul</a:t>
            </a:r>
            <a:r>
              <a:rPr lang="en-US" dirty="0"/>
              <a:t> sika (</a:t>
            </a:r>
            <a:r>
              <a:rPr lang="en-US" dirty="0" err="1"/>
              <a:t>japonez</a:t>
            </a:r>
            <a:r>
              <a:rPr lang="en-US" dirty="0"/>
              <a:t>), </a:t>
            </a:r>
            <a:r>
              <a:rPr lang="en-US" dirty="0" err="1"/>
              <a:t>muflonul</a:t>
            </a:r>
            <a:r>
              <a:rPr lang="en-US" dirty="0"/>
              <a:t> </a:t>
            </a:r>
            <a:r>
              <a:rPr lang="en-US" dirty="0" err="1"/>
              <a:t>corsican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84" y="1743073"/>
            <a:ext cx="2537334" cy="1914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287" y="3234077"/>
            <a:ext cx="2816171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1" y="1743073"/>
            <a:ext cx="2762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60371"/>
      </p:ext>
    </p:extLst>
  </p:cSld>
  <p:clrMapOvr>
    <a:masterClrMapping/>
  </p:clrMapOvr>
</p:sld>
</file>

<file path=ppt/theme/theme1.xml><?xml version="1.0" encoding="utf-8"?>
<a:theme xmlns:a="http://schemas.openxmlformats.org/drawingml/2006/main" name="La France C'est Cool by Slidesgo">
  <a:themeElements>
    <a:clrScheme name="Simple Light">
      <a:dk1>
        <a:srgbClr val="000000"/>
      </a:dk1>
      <a:lt1>
        <a:srgbClr val="FFFFFF"/>
      </a:lt1>
      <a:dk2>
        <a:srgbClr val="3C3B39"/>
      </a:dk2>
      <a:lt2>
        <a:srgbClr val="777572"/>
      </a:lt2>
      <a:accent1>
        <a:srgbClr val="79938F"/>
      </a:accent1>
      <a:accent2>
        <a:srgbClr val="D8D0BC"/>
      </a:accent2>
      <a:accent3>
        <a:srgbClr val="C2BAA8"/>
      </a:accent3>
      <a:accent4>
        <a:srgbClr val="79938F"/>
      </a:accent4>
      <a:accent5>
        <a:srgbClr val="6D9EEB"/>
      </a:accent5>
      <a:accent6>
        <a:srgbClr val="EA9999"/>
      </a:accent6>
      <a:hlink>
        <a:srgbClr val="3C3B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389</Words>
  <Application>Microsoft Office PowerPoint</Application>
  <PresentationFormat>Expunere pe ecran (16:9)</PresentationFormat>
  <Paragraphs>49</Paragraphs>
  <Slides>15</Slides>
  <Notes>3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15</vt:i4>
      </vt:variant>
    </vt:vector>
  </HeadingPairs>
  <TitlesOfParts>
    <vt:vector size="16" baseType="lpstr">
      <vt:lpstr>La France C'est Cool by Slidesgo</vt:lpstr>
      <vt:lpstr>LA FRANCE</vt:lpstr>
      <vt:lpstr> Poziție geografică</vt:lpstr>
      <vt:lpstr>Relief</vt:lpstr>
      <vt:lpstr>Relief</vt:lpstr>
      <vt:lpstr>Clima</vt:lpstr>
      <vt:lpstr>Hidrografia</vt:lpstr>
      <vt:lpstr>Lacuri</vt:lpstr>
      <vt:lpstr>Vegetația</vt:lpstr>
      <vt:lpstr>Fauna</vt:lpstr>
      <vt:lpstr>Populația</vt:lpstr>
      <vt:lpstr>Economia și Industria</vt:lpstr>
      <vt:lpstr>Transportri</vt:lpstr>
      <vt:lpstr>Turism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FRANCE</dc:title>
  <dc:creator>Asus</dc:creator>
  <cp:lastModifiedBy>40741939798</cp:lastModifiedBy>
  <cp:revision>9</cp:revision>
  <dcterms:modified xsi:type="dcterms:W3CDTF">2023-04-27T06:00:14Z</dcterms:modified>
</cp:coreProperties>
</file>